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709" r:id="rId2"/>
    <p:sldMasterId id="2147483721" r:id="rId3"/>
    <p:sldMasterId id="2147483745" r:id="rId4"/>
  </p:sldMasterIdLst>
  <p:notesMasterIdLst>
    <p:notesMasterId r:id="rId15"/>
  </p:notesMasterIdLst>
  <p:handoutMasterIdLst>
    <p:handoutMasterId r:id="rId16"/>
  </p:handoutMasterIdLst>
  <p:sldIdLst>
    <p:sldId id="268" r:id="rId5"/>
    <p:sldId id="290" r:id="rId6"/>
    <p:sldId id="292" r:id="rId7"/>
    <p:sldId id="293" r:id="rId8"/>
    <p:sldId id="296" r:id="rId9"/>
    <p:sldId id="295" r:id="rId10"/>
    <p:sldId id="294" r:id="rId11"/>
    <p:sldId id="298" r:id="rId12"/>
    <p:sldId id="297" r:id="rId13"/>
    <p:sldId id="29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FFBD"/>
    <a:srgbClr val="B2BFF0"/>
    <a:srgbClr val="7DE5E3"/>
    <a:srgbClr val="24D6D1"/>
    <a:srgbClr val="F73600"/>
    <a:srgbClr val="D91C5C"/>
    <a:srgbClr val="00F291"/>
    <a:srgbClr val="211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3035" autoAdjust="0"/>
    <p:restoredTop sz="96208" autoAdjust="0"/>
  </p:normalViewPr>
  <p:slideViewPr>
    <p:cSldViewPr snapToGrid="0" snapToObjects="1">
      <p:cViewPr>
        <p:scale>
          <a:sx n="150" d="100"/>
          <a:sy n="150" d="100"/>
        </p:scale>
        <p:origin x="-936" y="-624"/>
      </p:cViewPr>
      <p:guideLst>
        <p:guide orient="horz" pos="1620"/>
        <p:guide pos="2880"/>
      </p:guideLst>
    </p:cSldViewPr>
  </p:slideViewPr>
  <p:outlineViewPr>
    <p:cViewPr>
      <p:scale>
        <a:sx n="33" d="100"/>
        <a:sy n="33" d="100"/>
      </p:scale>
      <p:origin x="8" y="450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6A046DB-F5D2-4BC1-B859-49BEA0D8BF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9A15BFB1-171D-4374-BD71-206EA23D79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4C8AE-75D4-41D5-BD10-AAF2059743CB}" type="datetimeFigureOut">
              <a:rPr lang="en-GB" smtClean="0"/>
              <a:t>21/09/20</a:t>
            </a:fld>
            <a:endParaRPr lang="en-GB"/>
          </a:p>
        </p:txBody>
      </p:sp>
      <p:sp>
        <p:nvSpPr>
          <p:cNvPr id="4" name="Footer Placeholder 3">
            <a:extLst>
              <a:ext uri="{FF2B5EF4-FFF2-40B4-BE49-F238E27FC236}">
                <a16:creationId xmlns:a16="http://schemas.microsoft.com/office/drawing/2014/main" xmlns="" id="{97A22971-4428-4D69-AE46-BE12DC5AF2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64337A85-C876-422C-A5F9-E93D86940C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85BD7D-5971-4981-8645-9B95A30506BB}" type="slidenum">
              <a:rPr lang="en-GB" smtClean="0"/>
              <a:t>‹#›</a:t>
            </a:fld>
            <a:endParaRPr lang="en-GB"/>
          </a:p>
        </p:txBody>
      </p:sp>
    </p:spTree>
    <p:extLst>
      <p:ext uri="{BB962C8B-B14F-4D97-AF65-F5344CB8AC3E}">
        <p14:creationId xmlns:p14="http://schemas.microsoft.com/office/powerpoint/2010/main" val="4227930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7806-1B1F-40B9-A9F5-0942A832990F}" type="datetimeFigureOut">
              <a:rPr lang="en-GB" smtClean="0"/>
              <a:t>21/09/20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B38B5-3E26-40F6-B3AE-BD66E29168B3}" type="slidenum">
              <a:rPr lang="en-GB" smtClean="0"/>
              <a:t>‹#›</a:t>
            </a:fld>
            <a:endParaRPr lang="en-GB"/>
          </a:p>
        </p:txBody>
      </p:sp>
    </p:spTree>
    <p:extLst>
      <p:ext uri="{BB962C8B-B14F-4D97-AF65-F5344CB8AC3E}">
        <p14:creationId xmlns:p14="http://schemas.microsoft.com/office/powerpoint/2010/main" val="375142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0.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accent3"/>
                </a:solidFill>
                <a:latin typeface="Montserrat" panose="00000500000000000000" pitchFamily="2" charset="0"/>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4" name="Picture 3">
            <a:extLst>
              <a:ext uri="{FF2B5EF4-FFF2-40B4-BE49-F238E27FC236}">
                <a16:creationId xmlns:a16="http://schemas.microsoft.com/office/drawing/2014/main" xmlns="" id="{152DB9F5-303C-48BB-BE8C-2C666750FB73}"/>
              </a:ext>
            </a:extLst>
          </p:cNvPr>
          <p:cNvPicPr>
            <a:picLocks noChangeAspect="1"/>
          </p:cNvPicPr>
          <p:nvPr userDrawn="1"/>
        </p:nvPicPr>
        <p:blipFill>
          <a:blip r:embed="rId3"/>
          <a:stretch>
            <a:fillRect/>
          </a:stretch>
        </p:blipFill>
        <p:spPr>
          <a:xfrm>
            <a:off x="366142" y="289711"/>
            <a:ext cx="2169870" cy="615566"/>
          </a:xfrm>
          <a:prstGeom prst="rect">
            <a:avLst/>
          </a:prstGeom>
        </p:spPr>
      </p:pic>
    </p:spTree>
    <p:extLst>
      <p:ext uri="{BB962C8B-B14F-4D97-AF65-F5344CB8AC3E}">
        <p14:creationId xmlns:p14="http://schemas.microsoft.com/office/powerpoint/2010/main" val="139020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Gradi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9E2C-92B3-473A-8634-027ADF432B6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2"/>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4754EE2A-ED43-4519-BDA6-11EA81D7FD78}"/>
              </a:ext>
            </a:extLst>
          </p:cNvPr>
          <p:cNvSpPr>
            <a:spLocks noChangeAspect="1"/>
          </p:cNvSpPr>
          <p:nvPr userDrawn="1"/>
        </p:nvSpPr>
        <p:spPr>
          <a:xfrm>
            <a:off x="2484128" y="701286"/>
            <a:ext cx="4175743" cy="3977718"/>
          </a:xfrm>
          <a:prstGeom prst="heptagon">
            <a:avLst/>
          </a:prstGeom>
          <a:blipFill>
            <a:blip r:embed="rId3"/>
            <a:stretch>
              <a:fillRect l="-14311" t="-1719" r="-14311" b="-7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61130"/>
            <a:ext cx="3111500" cy="3281084"/>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180026420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Quotes 1">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118268-4028-4D91-A34E-20D09C6B70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15" name="Heptagon 14">
            <a:extLst>
              <a:ext uri="{FF2B5EF4-FFF2-40B4-BE49-F238E27FC236}">
                <a16:creationId xmlns:a16="http://schemas.microsoft.com/office/drawing/2014/main" xmlns="" id="{CC4BDC1F-A642-4A10-84D5-B15487E163E6}"/>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6" name="Heptagon 15">
            <a:extLst>
              <a:ext uri="{FF2B5EF4-FFF2-40B4-BE49-F238E27FC236}">
                <a16:creationId xmlns:a16="http://schemas.microsoft.com/office/drawing/2014/main" xmlns="" id="{BDE5E292-3A34-40FF-8179-9835C8FAE43D}"/>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7" name="Heptagon 16">
            <a:extLst>
              <a:ext uri="{FF2B5EF4-FFF2-40B4-BE49-F238E27FC236}">
                <a16:creationId xmlns:a16="http://schemas.microsoft.com/office/drawing/2014/main" xmlns="" id="{206B25AA-14CB-46EA-A7FB-173AA72B5DF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8" name="Text Placeholder 19">
            <a:extLst>
              <a:ext uri="{FF2B5EF4-FFF2-40B4-BE49-F238E27FC236}">
                <a16:creationId xmlns:a16="http://schemas.microsoft.com/office/drawing/2014/main" xmlns="" id="{5FEB5672-8FBE-49A5-B782-6D2DAB8F69FD}"/>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19" name="Text Placeholder 19">
            <a:extLst>
              <a:ext uri="{FF2B5EF4-FFF2-40B4-BE49-F238E27FC236}">
                <a16:creationId xmlns:a16="http://schemas.microsoft.com/office/drawing/2014/main" xmlns="" id="{34D7D0D9-E253-446F-B2DE-1316725D7089}"/>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0" name="Text Placeholder 19">
            <a:extLst>
              <a:ext uri="{FF2B5EF4-FFF2-40B4-BE49-F238E27FC236}">
                <a16:creationId xmlns:a16="http://schemas.microsoft.com/office/drawing/2014/main" xmlns="" id="{5B4ED7F1-5314-4072-9A25-8246079A9D5E}"/>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318090703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Quotes 2">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8B07DC-9043-4AE9-A94B-0DA960195A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9" name="Heptagon 28">
            <a:extLst>
              <a:ext uri="{FF2B5EF4-FFF2-40B4-BE49-F238E27FC236}">
                <a16:creationId xmlns:a16="http://schemas.microsoft.com/office/drawing/2014/main" xmlns="" id="{6C23BDD4-7AF9-4C87-9DB2-5202218818B1}"/>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0" name="Heptagon 29">
            <a:extLst>
              <a:ext uri="{FF2B5EF4-FFF2-40B4-BE49-F238E27FC236}">
                <a16:creationId xmlns:a16="http://schemas.microsoft.com/office/drawing/2014/main" xmlns="" id="{BFD27442-7CC6-4B31-AB83-B4B18BF39697}"/>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1" name="Heptagon 30">
            <a:extLst>
              <a:ext uri="{FF2B5EF4-FFF2-40B4-BE49-F238E27FC236}">
                <a16:creationId xmlns:a16="http://schemas.microsoft.com/office/drawing/2014/main" xmlns="" id="{7A8D81AE-F746-42B3-A0A5-0818717A319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2" name="Text Placeholder 19">
            <a:extLst>
              <a:ext uri="{FF2B5EF4-FFF2-40B4-BE49-F238E27FC236}">
                <a16:creationId xmlns:a16="http://schemas.microsoft.com/office/drawing/2014/main" xmlns="" id="{593EE585-3C56-4281-8A92-999434611153}"/>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3" name="Text Placeholder 19">
            <a:extLst>
              <a:ext uri="{FF2B5EF4-FFF2-40B4-BE49-F238E27FC236}">
                <a16:creationId xmlns:a16="http://schemas.microsoft.com/office/drawing/2014/main" xmlns="" id="{4C432E1F-CA71-4385-AAAA-6F33E045B0C0}"/>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4" name="Text Placeholder 19">
            <a:extLst>
              <a:ext uri="{FF2B5EF4-FFF2-40B4-BE49-F238E27FC236}">
                <a16:creationId xmlns:a16="http://schemas.microsoft.com/office/drawing/2014/main" xmlns="" id="{A82862BA-AE2F-4E0E-8A37-F7226CD453BD}"/>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2664001920"/>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Quotes 3">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F669FA-103E-4427-ABA2-4E31BE70E0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Heptagon 16">
            <a:extLst>
              <a:ext uri="{FF2B5EF4-FFF2-40B4-BE49-F238E27FC236}">
                <a16:creationId xmlns:a16="http://schemas.microsoft.com/office/drawing/2014/main" xmlns="" id="{5CEC14D6-541D-417C-A387-543DA7F17FC9}"/>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52B20823-ED5E-48D6-8AD2-DB1E82EE74AB}"/>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1" name="Heptagon 20">
            <a:extLst>
              <a:ext uri="{FF2B5EF4-FFF2-40B4-BE49-F238E27FC236}">
                <a16:creationId xmlns:a16="http://schemas.microsoft.com/office/drawing/2014/main" xmlns="" id="{986BEBFF-F8E2-4B35-8354-53B00C727B2B}"/>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5" name="Text Placeholder 19">
            <a:extLst>
              <a:ext uri="{FF2B5EF4-FFF2-40B4-BE49-F238E27FC236}">
                <a16:creationId xmlns:a16="http://schemas.microsoft.com/office/drawing/2014/main" xmlns="" id="{3BB11A0E-7734-4CA6-9BD6-95CDD28A4761}"/>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7" name="Text Placeholder 19">
            <a:extLst>
              <a:ext uri="{FF2B5EF4-FFF2-40B4-BE49-F238E27FC236}">
                <a16:creationId xmlns:a16="http://schemas.microsoft.com/office/drawing/2014/main" xmlns="" id="{A89B07C2-8F6C-4893-89AC-A814A1123F21}"/>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8" name="Text Placeholder 19">
            <a:extLst>
              <a:ext uri="{FF2B5EF4-FFF2-40B4-BE49-F238E27FC236}">
                <a16:creationId xmlns:a16="http://schemas.microsoft.com/office/drawing/2014/main" xmlns="" id="{97446D75-6C14-4980-AB27-31DB2E36AE38}"/>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1206621169"/>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s">
    <p:bg>
      <p:bgPr>
        <a:solidFill>
          <a:schemeClr val="accent5"/>
        </a:solidFill>
        <a:effectLst/>
      </p:bgPr>
    </p:bg>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xmlns="" id="{CE9799C9-B5B7-4DFD-8F2A-A07DBBE830C5}"/>
              </a:ext>
            </a:extLst>
          </p:cNvPr>
          <p:cNvSpPr>
            <a:spLocks noGrp="1"/>
          </p:cNvSpPr>
          <p:nvPr>
            <p:ph type="body" sz="quarter" idx="14" hasCustomPrompt="1"/>
          </p:nvPr>
        </p:nvSpPr>
        <p:spPr>
          <a:xfrm>
            <a:off x="4803905" y="1377033"/>
            <a:ext cx="3672000" cy="2850657"/>
          </a:xfrm>
        </p:spPr>
        <p:txBody>
          <a:bodyPr anchor="t">
            <a:normAutofit/>
          </a:bodyPr>
          <a:lstStyle>
            <a:lvl1pPr marL="0" indent="0" algn="l" defTabSz="457200" rtl="0" eaLnBrk="1" latinLnBrk="0" hangingPunct="1">
              <a:buNone/>
              <a:defRPr lang="en-US" sz="1200" b="0" kern="1200" dirty="0" smtClean="0">
                <a:solidFill>
                  <a:schemeClr val="bg1"/>
                </a:solidFill>
                <a:latin typeface="+mj-lt"/>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pic>
        <p:nvPicPr>
          <p:cNvPr id="2" name="Picture 1">
            <a:extLst>
              <a:ext uri="{FF2B5EF4-FFF2-40B4-BE49-F238E27FC236}">
                <a16:creationId xmlns:a16="http://schemas.microsoft.com/office/drawing/2014/main" xmlns="" id="{F0E11DDE-2840-43B7-96AA-7972039EE1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628599" y="1385738"/>
            <a:ext cx="3672000" cy="2850657"/>
          </a:xfrm>
        </p:spPr>
        <p:txBody>
          <a:bodyPr anchor="t">
            <a:normAutofit/>
          </a:bodyPr>
          <a:lstStyle>
            <a:lvl1pPr marL="0" indent="0" algn="ctr" defTabSz="457200" rtl="0" eaLnBrk="1" latinLnBrk="0" hangingPunct="1">
              <a:buNone/>
              <a:defRPr lang="en-US" sz="180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spTree>
    <p:extLst>
      <p:ext uri="{BB962C8B-B14F-4D97-AF65-F5344CB8AC3E}">
        <p14:creationId xmlns:p14="http://schemas.microsoft.com/office/powerpoint/2010/main" val="3152242986"/>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0BEAAF-4297-4F3C-8A38-9BCE8956DF3A}"/>
              </a:ext>
            </a:extLst>
          </p:cNvPr>
          <p:cNvSpPr>
            <a:spLocks noGrp="1"/>
          </p:cNvSpPr>
          <p:nvPr>
            <p:ph type="body" idx="1"/>
          </p:nvPr>
        </p:nvSpPr>
        <p:spPr>
          <a:xfrm>
            <a:off x="627062" y="837407"/>
            <a:ext cx="3868737"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30E014A0-1AE7-4176-BEC0-B5670E2E247D}"/>
              </a:ext>
            </a:extLst>
          </p:cNvPr>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xmlns="" id="{37DF79FD-131B-4958-BCDB-50ED17FBA9CC}"/>
              </a:ext>
            </a:extLst>
          </p:cNvPr>
          <p:cNvSpPr>
            <a:spLocks noGrp="1"/>
          </p:cNvSpPr>
          <p:nvPr>
            <p:ph type="body" sz="quarter" idx="3"/>
          </p:nvPr>
        </p:nvSpPr>
        <p:spPr>
          <a:xfrm>
            <a:off x="4625974" y="837407"/>
            <a:ext cx="3887788"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410AEE69-8328-4D8D-B034-60C913F89129}"/>
              </a:ext>
            </a:extLst>
          </p:cNvPr>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Footer Placeholder 4">
            <a:extLst>
              <a:ext uri="{FF2B5EF4-FFF2-40B4-BE49-F238E27FC236}">
                <a16:creationId xmlns:a16="http://schemas.microsoft.com/office/drawing/2014/main" xmlns="" id="{752F0AED-0737-4D7E-8F59-681FFBB063F5}"/>
              </a:ext>
            </a:extLst>
          </p:cNvPr>
          <p:cNvSpPr>
            <a:spLocks noGrp="1"/>
          </p:cNvSpPr>
          <p:nvPr>
            <p:ph type="ftr" sz="quarter" idx="10"/>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6"/>
                </a:solidFill>
                <a:latin typeface="Montserrat" pitchFamily="2" charset="77"/>
                <a:ea typeface="+mn-ea"/>
                <a:cs typeface="+mn-cs"/>
              </a:defRPr>
            </a:lvl1pPr>
          </a:lstStyle>
          <a:p>
            <a:endParaRPr lang="en-GB"/>
          </a:p>
        </p:txBody>
      </p:sp>
      <p:sp>
        <p:nvSpPr>
          <p:cNvPr id="11" name="Slide Number Placeholder 5">
            <a:extLst>
              <a:ext uri="{FF2B5EF4-FFF2-40B4-BE49-F238E27FC236}">
                <a16:creationId xmlns:a16="http://schemas.microsoft.com/office/drawing/2014/main" xmlns="" id="{BC48CF91-404B-423D-9791-26D357FF9E61}"/>
              </a:ext>
            </a:extLst>
          </p:cNvPr>
          <p:cNvSpPr>
            <a:spLocks noGrp="1"/>
          </p:cNvSpPr>
          <p:nvPr>
            <p:ph type="sldNum" sz="quarter" idx="11"/>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9100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1DFA4-1DF2-4C7A-9FD4-BEFF3ACA7351}"/>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6" name="Footer Placeholder 4">
            <a:extLst>
              <a:ext uri="{FF2B5EF4-FFF2-40B4-BE49-F238E27FC236}">
                <a16:creationId xmlns:a16="http://schemas.microsoft.com/office/drawing/2014/main" xmlns="" id="{39AF7C8B-0B7E-43D5-881C-9FF2131D4BD2}"/>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7" name="Slide Number Placeholder 5">
            <a:extLst>
              <a:ext uri="{FF2B5EF4-FFF2-40B4-BE49-F238E27FC236}">
                <a16:creationId xmlns:a16="http://schemas.microsoft.com/office/drawing/2014/main" xmlns="" id="{78DA92C0-6C6D-4A6E-86C5-E67BEC1F4AFC}"/>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60901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27CB2272-1784-414C-B064-2FD46D7CD84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6" name="Slide Number Placeholder 5">
            <a:extLst>
              <a:ext uri="{FF2B5EF4-FFF2-40B4-BE49-F238E27FC236}">
                <a16:creationId xmlns:a16="http://schemas.microsoft.com/office/drawing/2014/main" xmlns="" id="{263DB6CF-D67C-4CBF-9ABD-B16CC9093FF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319839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0CEB5-CB94-440D-A509-E07B2665333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A6E10D4D-3ED8-4E2D-B791-EFA24842435D}"/>
              </a:ext>
            </a:extLst>
          </p:cNvPr>
          <p:cNvSpPr>
            <a:spLocks noGrp="1"/>
          </p:cNvSpPr>
          <p:nvPr>
            <p:ph idx="1"/>
          </p:nvPr>
        </p:nvSpPr>
        <p:spPr>
          <a:xfrm>
            <a:off x="3887788" y="741363"/>
            <a:ext cx="4629150" cy="3654425"/>
          </a:xfrm>
        </p:spPr>
        <p:txBody>
          <a:bodyPr>
            <a:normAutofit/>
          </a:bodyPr>
          <a:lstStyle>
            <a:lvl1pPr marL="0" indent="0">
              <a:buNone/>
              <a:defRPr sz="2000"/>
            </a:lvl1pPr>
            <a:lvl2pPr marL="177800" indent="0">
              <a:buNone/>
              <a:defRPr sz="1800"/>
            </a:lvl2pPr>
            <a:lvl3pPr marL="358775" indent="0">
              <a:buNone/>
              <a:defRPr sz="1600"/>
            </a:lvl3pPr>
            <a:lvl4pPr marL="536575" indent="0">
              <a:buNone/>
              <a:defRPr sz="1400"/>
            </a:lvl4pPr>
            <a:lvl5pPr marL="719138" indent="0">
              <a:buNone/>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a:extLst>
              <a:ext uri="{FF2B5EF4-FFF2-40B4-BE49-F238E27FC236}">
                <a16:creationId xmlns:a16="http://schemas.microsoft.com/office/drawing/2014/main" xmlns="" id="{57F2BC25-2390-4227-946F-1D7FB12E14AE}"/>
              </a:ext>
            </a:extLst>
          </p:cNvPr>
          <p:cNvSpPr>
            <a:spLocks noGrp="1"/>
          </p:cNvSpPr>
          <p:nvPr>
            <p:ph type="body" sz="half" idx="2"/>
          </p:nvPr>
        </p:nvSpPr>
        <p:spPr>
          <a:xfrm>
            <a:off x="630238" y="1543050"/>
            <a:ext cx="2949575" cy="28590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7ABD403F-AE39-497A-A74F-9A40CC4120B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813E60F2-74E3-4291-B951-4FC12811BB1E}"/>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278499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9AAF1-1C3E-4E5A-B012-AE3638A330D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Picture Placeholder 2">
            <a:extLst>
              <a:ext uri="{FF2B5EF4-FFF2-40B4-BE49-F238E27FC236}">
                <a16:creationId xmlns:a16="http://schemas.microsoft.com/office/drawing/2014/main" xmlns="" id="{9D0BF791-F33D-487C-906E-A222214F13C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a:extLst>
              <a:ext uri="{FF2B5EF4-FFF2-40B4-BE49-F238E27FC236}">
                <a16:creationId xmlns:a16="http://schemas.microsoft.com/office/drawing/2014/main" xmlns="" id="{733A6DDD-8D35-4A25-8E88-B014C876D3D2}"/>
              </a:ext>
            </a:extLst>
          </p:cNvPr>
          <p:cNvSpPr>
            <a:spLocks noGrp="1"/>
          </p:cNvSpPr>
          <p:nvPr>
            <p:ph type="body" sz="half" idx="2"/>
          </p:nvPr>
        </p:nvSpPr>
        <p:spPr>
          <a:xfrm>
            <a:off x="630238" y="1543050"/>
            <a:ext cx="2949575" cy="28590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A81A67A4-A18B-4652-AA82-928EB23CD894}"/>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9" name="Slide Number Placeholder 5">
            <a:extLst>
              <a:ext uri="{FF2B5EF4-FFF2-40B4-BE49-F238E27FC236}">
                <a16:creationId xmlns:a16="http://schemas.microsoft.com/office/drawing/2014/main" xmlns="" id="{675DA80D-21C7-49EF-A663-B0EE670DC9E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5215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6A32A-5DD8-4E65-A151-2BE0C7A792AE}"/>
              </a:ext>
            </a:extLst>
          </p:cNvPr>
          <p:cNvSpPr>
            <a:spLocks noGrp="1"/>
          </p:cNvSpPr>
          <p:nvPr>
            <p:ph type="title"/>
          </p:nvPr>
        </p:nvSpPr>
        <p:spPr>
          <a:xfrm>
            <a:off x="389232" y="781549"/>
            <a:ext cx="7886700" cy="670641"/>
          </a:xfrm>
        </p:spPr>
        <p:txBody>
          <a:bodyPr anchor="b">
            <a:normAutofit/>
          </a:bodyPr>
          <a:lstStyle>
            <a:lvl1pPr>
              <a:defRPr lang="en-GB" sz="2000" b="1" kern="1200" dirty="0">
                <a:solidFill>
                  <a:schemeClr val="accent3"/>
                </a:solidFill>
                <a:latin typeface="+mj-lt"/>
                <a:ea typeface="+mn-ea"/>
                <a:cs typeface="+mn-cs"/>
              </a:defRPr>
            </a:lvl1pPr>
          </a:lstStyle>
          <a:p>
            <a:r>
              <a:rPr lang="en-US" smtClean="0"/>
              <a:t>Click to edit Master title style</a:t>
            </a:r>
            <a:endParaRPr lang="en-GB" dirty="0"/>
          </a:p>
        </p:txBody>
      </p:sp>
      <p:pic>
        <p:nvPicPr>
          <p:cNvPr id="10" name="Picture 9">
            <a:extLst>
              <a:ext uri="{FF2B5EF4-FFF2-40B4-BE49-F238E27FC236}">
                <a16:creationId xmlns:a16="http://schemas.microsoft.com/office/drawing/2014/main" xmlns="" id="{B2968A05-5160-45AC-ADF4-5DC731F497A6}"/>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3" name="Content Placeholder 2">
            <a:extLst>
              <a:ext uri="{FF2B5EF4-FFF2-40B4-BE49-F238E27FC236}">
                <a16:creationId xmlns:a16="http://schemas.microsoft.com/office/drawing/2014/main" xmlns="" id="{3D133DB6-A98F-45DF-9AEB-7D6C51560E93}"/>
              </a:ext>
            </a:extLst>
          </p:cNvPr>
          <p:cNvSpPr>
            <a:spLocks noGrp="1"/>
          </p:cNvSpPr>
          <p:nvPr>
            <p:ph idx="1"/>
          </p:nvPr>
        </p:nvSpPr>
        <p:spPr>
          <a:xfrm>
            <a:off x="542219" y="1793107"/>
            <a:ext cx="7886700" cy="2765245"/>
          </a:xfrm>
        </p:spPr>
        <p:txBody>
          <a:bodyPr/>
          <a:lstStyle>
            <a:lvl1pPr marL="171450" indent="-171450" algn="l" defTabSz="457200" rtl="0" eaLnBrk="1" latinLnBrk="0" hangingPunct="1">
              <a:lnSpc>
                <a:spcPct val="114000"/>
              </a:lnSpc>
              <a:buFont typeface="Arial" panose="020B0604020202020204" pitchFamily="34" charset="0"/>
              <a:buChar char="•"/>
              <a:defRPr lang="en-US" sz="1400" kern="1200" dirty="0">
                <a:solidFill>
                  <a:schemeClr val="tx1"/>
                </a:solidFill>
                <a:latin typeface="+mn-lt"/>
                <a:ea typeface="+mn-ea"/>
                <a:cs typeface="+mn-cs"/>
              </a:defRPr>
            </a:lvl1pPr>
            <a:lvl2pPr marL="360363" indent="-180975">
              <a:lnSpc>
                <a:spcPct val="114000"/>
              </a:lnSpc>
              <a:defRPr sz="1400">
                <a:latin typeface="+mn-lt"/>
              </a:defRPr>
            </a:lvl2pPr>
            <a:lvl3pPr marL="539750" indent="-179388">
              <a:lnSpc>
                <a:spcPct val="114000"/>
              </a:lnSpc>
              <a:defRPr sz="1400">
                <a:latin typeface="+mn-lt"/>
              </a:defRPr>
            </a:lvl3pPr>
            <a:lvl4pPr marL="715963" indent="-176213">
              <a:lnSpc>
                <a:spcPct val="114000"/>
              </a:lnSpc>
              <a:defRPr sz="1400">
                <a:latin typeface="+mn-lt"/>
              </a:defRPr>
            </a:lvl4pPr>
            <a:lvl5pPr marL="895350" indent="-179388">
              <a:lnSpc>
                <a:spcPct val="114000"/>
              </a:lnSpc>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692255006"/>
      </p:ext>
    </p:extLst>
  </p:cSld>
  <p:clrMapOvr>
    <a:masterClrMapping/>
  </p:clrMapOvr>
  <p:hf hdr="0" dt="0"/>
  <p:extLst>
    <p:ext uri="{DCECCB84-F9BA-43D5-87BE-67443E8EF086}">
      <p15:sldGuideLst xmlns:p15="http://schemas.microsoft.com/office/powerpoint/2012/main" xmlns="">
        <p15:guide id="1" pos="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1A7C7-0656-4FDB-83CB-E47979B0C8F6}"/>
              </a:ext>
            </a:extLst>
          </p:cNvPr>
          <p:cNvSpPr>
            <a:spLocks noGrp="1"/>
          </p:cNvSpPr>
          <p:nvPr>
            <p:ph type="title"/>
          </p:nvPr>
        </p:nvSpPr>
        <p:spPr>
          <a:xfrm>
            <a:off x="623888" y="1282700"/>
            <a:ext cx="7886700" cy="2139950"/>
          </a:xfrm>
        </p:spPr>
        <p:txBody>
          <a:bodyPr anchor="b">
            <a:normAutofit/>
          </a:bodyPr>
          <a:lstStyle>
            <a:lvl1pPr>
              <a:defRPr sz="4000">
                <a:solidFill>
                  <a:schemeClr val="accent3"/>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2891D740-4FBA-4C7B-A236-ABE3D13AE34A}"/>
              </a:ext>
            </a:extLst>
          </p:cNvPr>
          <p:cNvSpPr>
            <a:spLocks noGrp="1"/>
          </p:cNvSpPr>
          <p:nvPr>
            <p:ph type="body" idx="1"/>
          </p:nvPr>
        </p:nvSpPr>
        <p:spPr>
          <a:xfrm>
            <a:off x="623888" y="3441700"/>
            <a:ext cx="7886700" cy="1125538"/>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a:extLst>
              <a:ext uri="{FF2B5EF4-FFF2-40B4-BE49-F238E27FC236}">
                <a16:creationId xmlns:a16="http://schemas.microsoft.com/office/drawing/2014/main" xmlns="" id="{50F9B0AA-C34C-4C5A-BFB9-3E6A6B3E2197}"/>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E3AD2658-B5F7-41FB-B59D-471D47401F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420405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39941-1D4C-4937-A32D-CDA25796C157}"/>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D4C24B9E-AD0D-483E-B405-FD72DF1D98D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D32EE2B6-936C-44E8-A543-50E45DD1C709}"/>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ADCFC4A3-1F56-48DE-B4B6-0DC71150114D}"/>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369101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B341F8-FAFA-4FE4-961C-59C365C4695B}"/>
              </a:ext>
            </a:extLst>
          </p:cNvPr>
          <p:cNvSpPr>
            <a:spLocks noGrp="1"/>
          </p:cNvSpPr>
          <p:nvPr>
            <p:ph type="title" orient="vert"/>
          </p:nvPr>
        </p:nvSpPr>
        <p:spPr>
          <a:xfrm>
            <a:off x="6543675" y="274638"/>
            <a:ext cx="1971675" cy="4357687"/>
          </a:xfrm>
        </p:spPr>
        <p:txBody>
          <a:bodyPr vert="eaVert"/>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9145EDD7-7414-4A63-A889-EF70D38A432C}"/>
              </a:ext>
            </a:extLst>
          </p:cNvPr>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233DDA60-7387-40BB-B179-6CD16D83068E}"/>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8" name="Slide Number Placeholder 5">
            <a:extLst>
              <a:ext uri="{FF2B5EF4-FFF2-40B4-BE49-F238E27FC236}">
                <a16:creationId xmlns:a16="http://schemas.microsoft.com/office/drawing/2014/main" xmlns="" id="{13B08BD0-6C8A-4E02-89B0-93B0CC94D713}"/>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141104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CB0C1F-5A0A-420B-9BB5-FEB1E6AFC8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chemeClr val="bg1"/>
                </a:solidFill>
                <a:latin typeface="+mn-lt"/>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bg1"/>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2553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2C486B0-C3FC-4379-9A0B-3C68C400E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947" y="-962645"/>
            <a:ext cx="10496958" cy="7002528"/>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a:prstGeom prst="rect">
            <a:avLst/>
          </a:prstGeom>
        </p:spPr>
        <p:txBody>
          <a:bodyPr anchor="b">
            <a:normAutofit/>
          </a:bodyPr>
          <a:lstStyle>
            <a:lvl1pPr marL="0" algn="l" defTabSz="457200" rtl="0" eaLnBrk="1" latinLnBrk="0" hangingPunct="1">
              <a:defRPr lang="en-GB" sz="3000" b="1" kern="1200" dirty="0">
                <a:solidFill>
                  <a:schemeClr val="bg1"/>
                </a:solidFill>
                <a:latin typeface=""/>
                <a:ea typeface="+mn-ea"/>
                <a:cs typeface="+mn-cs"/>
              </a:defRPr>
            </a:lvl1pPr>
          </a:lstStyle>
          <a:p>
            <a:r>
              <a:rPr lang="en-US" dirty="0"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a:prstGeom prst="rect">
            <a:avLst/>
          </a:prstGeo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366887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87891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010506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132751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81371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563422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389967" y="736467"/>
            <a:ext cx="7886700" cy="704818"/>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389233" y="2052835"/>
            <a:ext cx="3867150" cy="2579489"/>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648200" y="2052835"/>
            <a:ext cx="3867150" cy="2579490"/>
          </a:xfrm>
        </p:spPr>
        <p:txBody>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15" name="Text Placeholder 14">
            <a:extLst>
              <a:ext uri="{FF2B5EF4-FFF2-40B4-BE49-F238E27FC236}">
                <a16:creationId xmlns:a16="http://schemas.microsoft.com/office/drawing/2014/main" xmlns="" id="{30DEB051-FA1B-4DEF-9CC3-1712660E32BA}"/>
              </a:ext>
            </a:extLst>
          </p:cNvPr>
          <p:cNvSpPr>
            <a:spLocks noGrp="1"/>
          </p:cNvSpPr>
          <p:nvPr>
            <p:ph type="body" sz="quarter" idx="10" hasCustomPrompt="1"/>
          </p:nvPr>
        </p:nvSpPr>
        <p:spPr>
          <a:xfrm>
            <a:off x="395288" y="1421107"/>
            <a:ext cx="7881937" cy="287338"/>
          </a:xfrm>
        </p:spPr>
        <p:txBody>
          <a:bodyPr>
            <a:noAutofit/>
          </a:bodyPr>
          <a:lstStyle>
            <a:lvl1pPr marL="0" indent="0">
              <a:buNone/>
              <a:defRPr sz="1400"/>
            </a:lvl1pPr>
            <a:lvl2pPr marL="177800" indent="0">
              <a:buNone/>
              <a:defRPr sz="1600"/>
            </a:lvl2pPr>
            <a:lvl3pPr marL="358775" indent="0">
              <a:buNone/>
              <a:defRPr sz="1600"/>
            </a:lvl3pPr>
            <a:lvl4pPr marL="536575" indent="0">
              <a:buNone/>
              <a:defRPr sz="1600"/>
            </a:lvl4pPr>
            <a:lvl5pPr marL="719138" indent="0">
              <a:buNone/>
              <a:defRPr sz="1600"/>
            </a:lvl5pPr>
          </a:lstStyle>
          <a:p>
            <a:pPr lvl="0"/>
            <a:r>
              <a:rPr lang="en-US" dirty="0"/>
              <a:t>Click to edit subtitle</a:t>
            </a:r>
            <a:endParaRPr lang="en-GB" dirty="0"/>
          </a:p>
        </p:txBody>
      </p:sp>
    </p:spTree>
    <p:extLst>
      <p:ext uri="{BB962C8B-B14F-4D97-AF65-F5344CB8AC3E}">
        <p14:creationId xmlns:p14="http://schemas.microsoft.com/office/powerpoint/2010/main" val="76088091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142186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094386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2347643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425396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932589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4E551C31-2181-6741-9866-B78F09A7DAD7}" type="datetimeFigureOut">
              <a:rPr lang="en-US" smtClean="0"/>
              <a:t>21/09/20</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F4FBFD54-B4E9-F346-85A8-A925474017F3}" type="slidenum">
              <a:rPr lang="en-US" smtClean="0"/>
              <a:t>‹#›</a:t>
            </a:fld>
            <a:endParaRPr lang="en-US"/>
          </a:p>
        </p:txBody>
      </p:sp>
    </p:spTree>
    <p:extLst>
      <p:ext uri="{BB962C8B-B14F-4D97-AF65-F5344CB8AC3E}">
        <p14:creationId xmlns:p14="http://schemas.microsoft.com/office/powerpoint/2010/main" val="3058186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rgbClr val="D91C5C"/>
                </a:solidFill>
                <a:latin typeface="Montserrat" panose="00000500000000000000" pitchFamily="2" charset="0"/>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4" name="Picture 3">
            <a:extLst>
              <a:ext uri="{FF2B5EF4-FFF2-40B4-BE49-F238E27FC236}">
                <a16:creationId xmlns:a16="http://schemas.microsoft.com/office/drawing/2014/main" xmlns="" id="{152DB9F5-303C-48BB-BE8C-2C666750FB73}"/>
              </a:ext>
            </a:extLst>
          </p:cNvPr>
          <p:cNvPicPr>
            <a:picLocks noChangeAspect="1"/>
          </p:cNvPicPr>
          <p:nvPr userDrawn="1"/>
        </p:nvPicPr>
        <p:blipFill>
          <a:blip r:embed="rId3"/>
          <a:stretch>
            <a:fillRect/>
          </a:stretch>
        </p:blipFill>
        <p:spPr>
          <a:xfrm>
            <a:off x="366142" y="289711"/>
            <a:ext cx="2169870" cy="615566"/>
          </a:xfrm>
          <a:prstGeom prst="rect">
            <a:avLst/>
          </a:prstGeom>
        </p:spPr>
      </p:pic>
    </p:spTree>
    <p:extLst>
      <p:ext uri="{BB962C8B-B14F-4D97-AF65-F5344CB8AC3E}">
        <p14:creationId xmlns:p14="http://schemas.microsoft.com/office/powerpoint/2010/main" val="1390201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6A32A-5DD8-4E65-A151-2BE0C7A792AE}"/>
              </a:ext>
            </a:extLst>
          </p:cNvPr>
          <p:cNvSpPr>
            <a:spLocks noGrp="1"/>
          </p:cNvSpPr>
          <p:nvPr>
            <p:ph type="title"/>
          </p:nvPr>
        </p:nvSpPr>
        <p:spPr>
          <a:xfrm>
            <a:off x="389232" y="781549"/>
            <a:ext cx="7886700" cy="670641"/>
          </a:xfrm>
        </p:spPr>
        <p:txBody>
          <a:bodyPr anchor="b">
            <a:normAutofit/>
          </a:bodyPr>
          <a:lstStyle>
            <a:lvl1pPr>
              <a:defRPr lang="en-GB" sz="2000" b="1" kern="1200" dirty="0">
                <a:solidFill>
                  <a:schemeClr val="accent3"/>
                </a:solidFill>
                <a:latin typeface="+mj-lt"/>
                <a:ea typeface="+mn-ea"/>
                <a:cs typeface="+mn-cs"/>
              </a:defRPr>
            </a:lvl1pPr>
          </a:lstStyle>
          <a:p>
            <a:r>
              <a:rPr lang="en-US" smtClean="0"/>
              <a:t>Click to edit Master title style</a:t>
            </a:r>
            <a:endParaRPr lang="en-GB" dirty="0"/>
          </a:p>
        </p:txBody>
      </p:sp>
      <p:pic>
        <p:nvPicPr>
          <p:cNvPr id="10" name="Picture 9">
            <a:extLst>
              <a:ext uri="{FF2B5EF4-FFF2-40B4-BE49-F238E27FC236}">
                <a16:creationId xmlns:a16="http://schemas.microsoft.com/office/drawing/2014/main" xmlns="" id="{B2968A05-5160-45AC-ADF4-5DC731F497A6}"/>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3" name="Content Placeholder 2">
            <a:extLst>
              <a:ext uri="{FF2B5EF4-FFF2-40B4-BE49-F238E27FC236}">
                <a16:creationId xmlns:a16="http://schemas.microsoft.com/office/drawing/2014/main" xmlns="" id="{3D133DB6-A98F-45DF-9AEB-7D6C51560E93}"/>
              </a:ext>
            </a:extLst>
          </p:cNvPr>
          <p:cNvSpPr>
            <a:spLocks noGrp="1"/>
          </p:cNvSpPr>
          <p:nvPr>
            <p:ph idx="1"/>
          </p:nvPr>
        </p:nvSpPr>
        <p:spPr>
          <a:xfrm>
            <a:off x="542219" y="1793107"/>
            <a:ext cx="7886700" cy="2765245"/>
          </a:xfrm>
        </p:spPr>
        <p:txBody>
          <a:bodyPr/>
          <a:lstStyle>
            <a:lvl1pPr marL="171450" indent="-171450" algn="l" defTabSz="457200" rtl="0" eaLnBrk="1" latinLnBrk="0" hangingPunct="1">
              <a:lnSpc>
                <a:spcPct val="114000"/>
              </a:lnSpc>
              <a:buFont typeface="Arial" panose="020B0604020202020204" pitchFamily="34" charset="0"/>
              <a:buChar char="•"/>
              <a:defRPr lang="en-US" sz="1400" kern="1200" dirty="0">
                <a:solidFill>
                  <a:schemeClr val="tx1"/>
                </a:solidFill>
                <a:latin typeface="+mn-lt"/>
                <a:ea typeface="+mn-ea"/>
                <a:cs typeface="+mn-cs"/>
              </a:defRPr>
            </a:lvl1pPr>
            <a:lvl2pPr marL="360363" indent="-180975">
              <a:lnSpc>
                <a:spcPct val="114000"/>
              </a:lnSpc>
              <a:defRPr sz="1400">
                <a:latin typeface="+mn-lt"/>
              </a:defRPr>
            </a:lvl2pPr>
            <a:lvl3pPr marL="539750" indent="-179388">
              <a:lnSpc>
                <a:spcPct val="114000"/>
              </a:lnSpc>
              <a:defRPr sz="1400">
                <a:latin typeface="+mn-lt"/>
              </a:defRPr>
            </a:lvl3pPr>
            <a:lvl4pPr marL="715963" indent="-176213">
              <a:lnSpc>
                <a:spcPct val="114000"/>
              </a:lnSpc>
              <a:defRPr sz="1400">
                <a:latin typeface="+mn-lt"/>
              </a:defRPr>
            </a:lvl4pPr>
            <a:lvl5pPr marL="895350" indent="-179388">
              <a:lnSpc>
                <a:spcPct val="114000"/>
              </a:lnSpc>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692255006"/>
      </p:ext>
    </p:extLst>
  </p:cSld>
  <p:clrMapOvr>
    <a:masterClrMapping/>
  </p:clrMapOvr>
  <p:hf hdr="0" dt="0"/>
  <p:extLst>
    <p:ext uri="{DCECCB84-F9BA-43D5-87BE-67443E8EF086}">
      <p15:sldGuideLst xmlns:p15="http://schemas.microsoft.com/office/powerpoint/2012/main" xmlns="">
        <p15:guide id="1" pos="24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389967" y="736467"/>
            <a:ext cx="7886700" cy="704818"/>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389233" y="2052835"/>
            <a:ext cx="3867150" cy="2579489"/>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648200" y="2052835"/>
            <a:ext cx="3867150" cy="2579490"/>
          </a:xfrm>
        </p:spPr>
        <p:txBody>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15" name="Text Placeholder 14">
            <a:extLst>
              <a:ext uri="{FF2B5EF4-FFF2-40B4-BE49-F238E27FC236}">
                <a16:creationId xmlns:a16="http://schemas.microsoft.com/office/drawing/2014/main" xmlns="" id="{30DEB051-FA1B-4DEF-9CC3-1712660E32BA}"/>
              </a:ext>
            </a:extLst>
          </p:cNvPr>
          <p:cNvSpPr>
            <a:spLocks noGrp="1"/>
          </p:cNvSpPr>
          <p:nvPr>
            <p:ph type="body" sz="quarter" idx="10" hasCustomPrompt="1"/>
          </p:nvPr>
        </p:nvSpPr>
        <p:spPr>
          <a:xfrm>
            <a:off x="395288" y="1421107"/>
            <a:ext cx="7881937" cy="287338"/>
          </a:xfrm>
        </p:spPr>
        <p:txBody>
          <a:bodyPr>
            <a:noAutofit/>
          </a:bodyPr>
          <a:lstStyle>
            <a:lvl1pPr marL="0" indent="0">
              <a:buNone/>
              <a:defRPr sz="1400"/>
            </a:lvl1pPr>
            <a:lvl2pPr marL="177800" indent="0">
              <a:buNone/>
              <a:defRPr sz="1600"/>
            </a:lvl2pPr>
            <a:lvl3pPr marL="358775" indent="0">
              <a:buNone/>
              <a:defRPr sz="1600"/>
            </a:lvl3pPr>
            <a:lvl4pPr marL="536575" indent="0">
              <a:buNone/>
              <a:defRPr sz="1600"/>
            </a:lvl4pPr>
            <a:lvl5pPr marL="719138" indent="0">
              <a:buNone/>
              <a:defRPr sz="1600"/>
            </a:lvl5pPr>
          </a:lstStyle>
          <a:p>
            <a:pPr lvl="0"/>
            <a:r>
              <a:rPr lang="en-US" dirty="0"/>
              <a:t>Click to edit subtitle</a:t>
            </a:r>
            <a:endParaRPr lang="en-GB" dirty="0"/>
          </a:p>
        </p:txBody>
      </p:sp>
    </p:spTree>
    <p:extLst>
      <p:ext uri="{BB962C8B-B14F-4D97-AF65-F5344CB8AC3E}">
        <p14:creationId xmlns:p14="http://schemas.microsoft.com/office/powerpoint/2010/main" val="760880917"/>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4985025" y="758257"/>
            <a:ext cx="3291642" cy="683027"/>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492946" y="1120148"/>
            <a:ext cx="4186711" cy="3444102"/>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799095" y="1612945"/>
            <a:ext cx="3867150" cy="2951306"/>
          </a:xfrm>
        </p:spPr>
        <p:txBody>
          <a:bodyPr>
            <a:normAutofit/>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Tree>
    <p:extLst>
      <p:ext uri="{BB962C8B-B14F-4D97-AF65-F5344CB8AC3E}">
        <p14:creationId xmlns:p14="http://schemas.microsoft.com/office/powerpoint/2010/main" val="2532429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4985025" y="758257"/>
            <a:ext cx="3291642" cy="683027"/>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492946" y="1120148"/>
            <a:ext cx="4186711" cy="3444102"/>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799095" y="1612945"/>
            <a:ext cx="3867150" cy="2951306"/>
          </a:xfrm>
        </p:spPr>
        <p:txBody>
          <a:bodyPr>
            <a:normAutofit/>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lang="en-GB"/>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Tree>
    <p:extLst>
      <p:ext uri="{BB962C8B-B14F-4D97-AF65-F5344CB8AC3E}">
        <p14:creationId xmlns:p14="http://schemas.microsoft.com/office/powerpoint/2010/main" val="2532429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hasCustomPrompt="1"/>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dirty="0"/>
              <a:t>Click to edit Section title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hasCustomPrompt="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GB" dirty="0"/>
          </a:p>
        </p:txBody>
      </p:sp>
      <p:pic>
        <p:nvPicPr>
          <p:cNvPr id="8" name="Picture 7">
            <a:extLst>
              <a:ext uri="{FF2B5EF4-FFF2-40B4-BE49-F238E27FC236}">
                <a16:creationId xmlns:a16="http://schemas.microsoft.com/office/drawing/2014/main" xmlns="" id="{F2C6095D-1392-47C3-9712-4596C58D6AFA}"/>
              </a:ext>
            </a:extLst>
          </p:cNvPr>
          <p:cNvPicPr>
            <a:picLocks noChangeAspect="1"/>
          </p:cNvPicPr>
          <p:nvPr userDrawn="1"/>
        </p:nvPicPr>
        <p:blipFill>
          <a:blip r:embed="rId3"/>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66311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96AFBC-8E86-424B-932C-6DA6E672BF40}"/>
              </a:ext>
            </a:extLst>
          </p:cNvPr>
          <p:cNvPicPr>
            <a:picLocks noChangeAspect="1"/>
          </p:cNvPicPr>
          <p:nvPr userDrawn="1"/>
        </p:nvPicPr>
        <p:blipFill rotWithShape="1">
          <a:blip r:embed="rId2"/>
          <a:srcRect b="8458"/>
          <a:stretch/>
        </p:blipFill>
        <p:spPr>
          <a:xfrm>
            <a:off x="0" y="0"/>
            <a:ext cx="9144000" cy="4708478"/>
          </a:xfrm>
          <a:prstGeom prst="rect">
            <a:avLst/>
          </a:prstGeom>
        </p:spPr>
      </p:pic>
      <p:sp>
        <p:nvSpPr>
          <p:cNvPr id="26" name="Heptagon 25">
            <a:extLst>
              <a:ext uri="{FF2B5EF4-FFF2-40B4-BE49-F238E27FC236}">
                <a16:creationId xmlns:a16="http://schemas.microsoft.com/office/drawing/2014/main" xmlns="" id="{1F10F3B4-2FFF-4AE1-AF3B-74A98D7821AC}"/>
              </a:ext>
            </a:extLst>
          </p:cNvPr>
          <p:cNvSpPr>
            <a:spLocks noChangeAspect="1"/>
          </p:cNvSpPr>
          <p:nvPr userDrawn="1"/>
        </p:nvSpPr>
        <p:spPr>
          <a:xfrm>
            <a:off x="2474296" y="395146"/>
            <a:ext cx="4175743" cy="3977718"/>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726"/>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4"/>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9397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2706489959"/>
      </p:ext>
    </p:extLst>
  </p:cSld>
  <p:clrMapOvr>
    <a:masterClrMapping/>
  </p:clrMapOvr>
  <p:hf hdr="0" dt="0"/>
  <p:extLst>
    <p:ext uri="{DCECCB84-F9BA-43D5-87BE-67443E8EF086}">
      <p15:sldGuideLst xmlns:p15="http://schemas.microsoft.com/office/powerpoint/2012/main" xmlns="">
        <p15:guide id="1" pos="28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2"/>
          <a:stretch>
            <a:fillRect/>
          </a:stretch>
        </p:blipFill>
        <p:spPr>
          <a:xfrm>
            <a:off x="0" y="9726"/>
            <a:ext cx="9144000" cy="5143500"/>
          </a:xfrm>
          <a:prstGeom prst="rect">
            <a:avLst/>
          </a:prstGeom>
        </p:spPr>
      </p:pic>
      <p:sp>
        <p:nvSpPr>
          <p:cNvPr id="7" name="Heptagon 6">
            <a:extLst>
              <a:ext uri="{FF2B5EF4-FFF2-40B4-BE49-F238E27FC236}">
                <a16:creationId xmlns:a16="http://schemas.microsoft.com/office/drawing/2014/main" xmlns="" id="{9A2B6DE9-142A-4EEA-AC4B-1B772CEDAA3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838861"/>
            <a:ext cx="3111500" cy="3300540"/>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pic>
        <p:nvPicPr>
          <p:cNvPr id="3" name="Picture 2">
            <a:extLst>
              <a:ext uri="{FF2B5EF4-FFF2-40B4-BE49-F238E27FC236}">
                <a16:creationId xmlns:a16="http://schemas.microsoft.com/office/drawing/2014/main" xmlns="" id="{305AF985-FBF1-4261-9C8B-FD7C93F7B0D2}"/>
              </a:ext>
            </a:extLst>
          </p:cNvPr>
          <p:cNvPicPr>
            <a:picLocks noChangeAspect="1"/>
          </p:cNvPicPr>
          <p:nvPr userDrawn="1"/>
        </p:nvPicPr>
        <p:blipFill>
          <a:blip r:embed="rId4"/>
          <a:stretch>
            <a:fillRect/>
          </a:stretch>
        </p:blipFill>
        <p:spPr>
          <a:xfrm>
            <a:off x="264790" y="212598"/>
            <a:ext cx="1344808" cy="366185"/>
          </a:xfrm>
          <a:prstGeom prst="rect">
            <a:avLst/>
          </a:prstGeom>
        </p:spPr>
      </p:pic>
    </p:spTree>
    <p:extLst>
      <p:ext uri="{BB962C8B-B14F-4D97-AF65-F5344CB8AC3E}">
        <p14:creationId xmlns:p14="http://schemas.microsoft.com/office/powerpoint/2010/main" val="3679355701"/>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2a">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8FAAA3-1453-4AB3-8254-0540086383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Heptagon 9">
            <a:extLst>
              <a:ext uri="{FF2B5EF4-FFF2-40B4-BE49-F238E27FC236}">
                <a16:creationId xmlns:a16="http://schemas.microsoft.com/office/drawing/2014/main" xmlns="" id="{6B069CC0-E995-4D63-8D85-379842CFA103}"/>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76729875"/>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2b">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F54B4-9C13-4AEC-A868-92A5337FE7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Heptagon 2">
            <a:extLst>
              <a:ext uri="{FF2B5EF4-FFF2-40B4-BE49-F238E27FC236}">
                <a16:creationId xmlns:a16="http://schemas.microsoft.com/office/drawing/2014/main" xmlns="" id="{4C5C0622-DD35-4136-855B-032083E7606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13126517"/>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_Gradi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9E2C-92B3-473A-8634-027ADF432B6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2"/>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4754EE2A-ED43-4519-BDA6-11EA81D7FD78}"/>
              </a:ext>
            </a:extLst>
          </p:cNvPr>
          <p:cNvSpPr>
            <a:spLocks noChangeAspect="1"/>
          </p:cNvSpPr>
          <p:nvPr userDrawn="1"/>
        </p:nvSpPr>
        <p:spPr>
          <a:xfrm>
            <a:off x="2484128" y="701286"/>
            <a:ext cx="4175743" cy="3977718"/>
          </a:xfrm>
          <a:prstGeom prst="heptagon">
            <a:avLst/>
          </a:prstGeom>
          <a:blipFill>
            <a:blip r:embed="rId3"/>
            <a:stretch>
              <a:fillRect l="-14311" t="-1719" r="-14311" b="-7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61130"/>
            <a:ext cx="3111500" cy="3281084"/>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180026420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Quotes 1">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118268-4028-4D91-A34E-20D09C6B70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15" name="Heptagon 14">
            <a:extLst>
              <a:ext uri="{FF2B5EF4-FFF2-40B4-BE49-F238E27FC236}">
                <a16:creationId xmlns:a16="http://schemas.microsoft.com/office/drawing/2014/main" xmlns="" id="{CC4BDC1F-A642-4A10-84D5-B15487E163E6}"/>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6" name="Heptagon 15">
            <a:extLst>
              <a:ext uri="{FF2B5EF4-FFF2-40B4-BE49-F238E27FC236}">
                <a16:creationId xmlns:a16="http://schemas.microsoft.com/office/drawing/2014/main" xmlns="" id="{BDE5E292-3A34-40FF-8179-9835C8FAE43D}"/>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7" name="Heptagon 16">
            <a:extLst>
              <a:ext uri="{FF2B5EF4-FFF2-40B4-BE49-F238E27FC236}">
                <a16:creationId xmlns:a16="http://schemas.microsoft.com/office/drawing/2014/main" xmlns="" id="{206B25AA-14CB-46EA-A7FB-173AA72B5DF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8" name="Text Placeholder 19">
            <a:extLst>
              <a:ext uri="{FF2B5EF4-FFF2-40B4-BE49-F238E27FC236}">
                <a16:creationId xmlns:a16="http://schemas.microsoft.com/office/drawing/2014/main" xmlns="" id="{5FEB5672-8FBE-49A5-B782-6D2DAB8F69FD}"/>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19" name="Text Placeholder 19">
            <a:extLst>
              <a:ext uri="{FF2B5EF4-FFF2-40B4-BE49-F238E27FC236}">
                <a16:creationId xmlns:a16="http://schemas.microsoft.com/office/drawing/2014/main" xmlns="" id="{34D7D0D9-E253-446F-B2DE-1316725D7089}"/>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0" name="Text Placeholder 19">
            <a:extLst>
              <a:ext uri="{FF2B5EF4-FFF2-40B4-BE49-F238E27FC236}">
                <a16:creationId xmlns:a16="http://schemas.microsoft.com/office/drawing/2014/main" xmlns="" id="{5B4ED7F1-5314-4072-9A25-8246079A9D5E}"/>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318090703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Quotes 2">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8B07DC-9043-4AE9-A94B-0DA960195A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9" name="Heptagon 28">
            <a:extLst>
              <a:ext uri="{FF2B5EF4-FFF2-40B4-BE49-F238E27FC236}">
                <a16:creationId xmlns:a16="http://schemas.microsoft.com/office/drawing/2014/main" xmlns="" id="{6C23BDD4-7AF9-4C87-9DB2-5202218818B1}"/>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0" name="Heptagon 29">
            <a:extLst>
              <a:ext uri="{FF2B5EF4-FFF2-40B4-BE49-F238E27FC236}">
                <a16:creationId xmlns:a16="http://schemas.microsoft.com/office/drawing/2014/main" xmlns="" id="{BFD27442-7CC6-4B31-AB83-B4B18BF39697}"/>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1" name="Heptagon 30">
            <a:extLst>
              <a:ext uri="{FF2B5EF4-FFF2-40B4-BE49-F238E27FC236}">
                <a16:creationId xmlns:a16="http://schemas.microsoft.com/office/drawing/2014/main" xmlns="" id="{7A8D81AE-F746-42B3-A0A5-0818717A319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2" name="Text Placeholder 19">
            <a:extLst>
              <a:ext uri="{FF2B5EF4-FFF2-40B4-BE49-F238E27FC236}">
                <a16:creationId xmlns:a16="http://schemas.microsoft.com/office/drawing/2014/main" xmlns="" id="{593EE585-3C56-4281-8A92-999434611153}"/>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3" name="Text Placeholder 19">
            <a:extLst>
              <a:ext uri="{FF2B5EF4-FFF2-40B4-BE49-F238E27FC236}">
                <a16:creationId xmlns:a16="http://schemas.microsoft.com/office/drawing/2014/main" xmlns="" id="{4C432E1F-CA71-4385-AAAA-6F33E045B0C0}"/>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4" name="Text Placeholder 19">
            <a:extLst>
              <a:ext uri="{FF2B5EF4-FFF2-40B4-BE49-F238E27FC236}">
                <a16:creationId xmlns:a16="http://schemas.microsoft.com/office/drawing/2014/main" xmlns="" id="{A82862BA-AE2F-4E0E-8A37-F7226CD453BD}"/>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2664001920"/>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Quotes 3">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F669FA-103E-4427-ABA2-4E31BE70E0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Heptagon 16">
            <a:extLst>
              <a:ext uri="{FF2B5EF4-FFF2-40B4-BE49-F238E27FC236}">
                <a16:creationId xmlns:a16="http://schemas.microsoft.com/office/drawing/2014/main" xmlns="" id="{5CEC14D6-541D-417C-A387-543DA7F17FC9}"/>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52B20823-ED5E-48D6-8AD2-DB1E82EE74AB}"/>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1" name="Heptagon 20">
            <a:extLst>
              <a:ext uri="{FF2B5EF4-FFF2-40B4-BE49-F238E27FC236}">
                <a16:creationId xmlns:a16="http://schemas.microsoft.com/office/drawing/2014/main" xmlns="" id="{986BEBFF-F8E2-4B35-8354-53B00C727B2B}"/>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5" name="Text Placeholder 19">
            <a:extLst>
              <a:ext uri="{FF2B5EF4-FFF2-40B4-BE49-F238E27FC236}">
                <a16:creationId xmlns:a16="http://schemas.microsoft.com/office/drawing/2014/main" xmlns="" id="{3BB11A0E-7734-4CA6-9BD6-95CDD28A4761}"/>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7" name="Text Placeholder 19">
            <a:extLst>
              <a:ext uri="{FF2B5EF4-FFF2-40B4-BE49-F238E27FC236}">
                <a16:creationId xmlns:a16="http://schemas.microsoft.com/office/drawing/2014/main" xmlns="" id="{A89B07C2-8F6C-4893-89AC-A814A1123F21}"/>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8" name="Text Placeholder 19">
            <a:extLst>
              <a:ext uri="{FF2B5EF4-FFF2-40B4-BE49-F238E27FC236}">
                <a16:creationId xmlns:a16="http://schemas.microsoft.com/office/drawing/2014/main" xmlns="" id="{97446D75-6C14-4980-AB27-31DB2E36AE38}"/>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1206621169"/>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agraphs">
    <p:bg>
      <p:bgPr>
        <a:solidFill>
          <a:schemeClr val="accent5"/>
        </a:solidFill>
        <a:effectLst/>
      </p:bgPr>
    </p:bg>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xmlns="" id="{CE9799C9-B5B7-4DFD-8F2A-A07DBBE830C5}"/>
              </a:ext>
            </a:extLst>
          </p:cNvPr>
          <p:cNvSpPr>
            <a:spLocks noGrp="1"/>
          </p:cNvSpPr>
          <p:nvPr>
            <p:ph type="body" sz="quarter" idx="14" hasCustomPrompt="1"/>
          </p:nvPr>
        </p:nvSpPr>
        <p:spPr>
          <a:xfrm>
            <a:off x="4803905" y="1377033"/>
            <a:ext cx="3672000" cy="2850657"/>
          </a:xfrm>
        </p:spPr>
        <p:txBody>
          <a:bodyPr anchor="t">
            <a:normAutofit/>
          </a:bodyPr>
          <a:lstStyle>
            <a:lvl1pPr marL="0" indent="0" algn="l" defTabSz="457200" rtl="0" eaLnBrk="1" latinLnBrk="0" hangingPunct="1">
              <a:buNone/>
              <a:defRPr lang="en-US" sz="1200" b="0" kern="1200" dirty="0" smtClean="0">
                <a:solidFill>
                  <a:schemeClr val="bg1"/>
                </a:solidFill>
                <a:latin typeface="+mj-lt"/>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pic>
        <p:nvPicPr>
          <p:cNvPr id="2" name="Picture 1">
            <a:extLst>
              <a:ext uri="{FF2B5EF4-FFF2-40B4-BE49-F238E27FC236}">
                <a16:creationId xmlns:a16="http://schemas.microsoft.com/office/drawing/2014/main" xmlns="" id="{F0E11DDE-2840-43B7-96AA-7972039EE1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628599" y="1385738"/>
            <a:ext cx="3672000" cy="2850657"/>
          </a:xfrm>
        </p:spPr>
        <p:txBody>
          <a:bodyPr anchor="t">
            <a:normAutofit/>
          </a:bodyPr>
          <a:lstStyle>
            <a:lvl1pPr marL="0" indent="0" algn="ctr" defTabSz="457200" rtl="0" eaLnBrk="1" latinLnBrk="0" hangingPunct="1">
              <a:buNone/>
              <a:defRPr lang="en-US" sz="180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spTree>
    <p:extLst>
      <p:ext uri="{BB962C8B-B14F-4D97-AF65-F5344CB8AC3E}">
        <p14:creationId xmlns:p14="http://schemas.microsoft.com/office/powerpoint/2010/main" val="3152242986"/>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hasCustomPrompt="1"/>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dirty="0"/>
              <a:t>Click to edit Section title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hasCustomPrompt="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GB" dirty="0"/>
          </a:p>
        </p:txBody>
      </p:sp>
      <p:pic>
        <p:nvPicPr>
          <p:cNvPr id="8" name="Picture 7">
            <a:extLst>
              <a:ext uri="{FF2B5EF4-FFF2-40B4-BE49-F238E27FC236}">
                <a16:creationId xmlns:a16="http://schemas.microsoft.com/office/drawing/2014/main" xmlns="" id="{F2C6095D-1392-47C3-9712-4596C58D6AFA}"/>
              </a:ext>
            </a:extLst>
          </p:cNvPr>
          <p:cNvPicPr>
            <a:picLocks noChangeAspect="1"/>
          </p:cNvPicPr>
          <p:nvPr userDrawn="1"/>
        </p:nvPicPr>
        <p:blipFill>
          <a:blip r:embed="rId3"/>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66311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0BEAAF-4297-4F3C-8A38-9BCE8956DF3A}"/>
              </a:ext>
            </a:extLst>
          </p:cNvPr>
          <p:cNvSpPr>
            <a:spLocks noGrp="1"/>
          </p:cNvSpPr>
          <p:nvPr>
            <p:ph type="body" idx="1"/>
          </p:nvPr>
        </p:nvSpPr>
        <p:spPr>
          <a:xfrm>
            <a:off x="627062" y="837407"/>
            <a:ext cx="3868737"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30E014A0-1AE7-4176-BEC0-B5670E2E247D}"/>
              </a:ext>
            </a:extLst>
          </p:cNvPr>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xmlns="" id="{37DF79FD-131B-4958-BCDB-50ED17FBA9CC}"/>
              </a:ext>
            </a:extLst>
          </p:cNvPr>
          <p:cNvSpPr>
            <a:spLocks noGrp="1"/>
          </p:cNvSpPr>
          <p:nvPr>
            <p:ph type="body" sz="quarter" idx="3"/>
          </p:nvPr>
        </p:nvSpPr>
        <p:spPr>
          <a:xfrm>
            <a:off x="4625974" y="837407"/>
            <a:ext cx="3887788"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410AEE69-8328-4D8D-B034-60C913F89129}"/>
              </a:ext>
            </a:extLst>
          </p:cNvPr>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Footer Placeholder 4">
            <a:extLst>
              <a:ext uri="{FF2B5EF4-FFF2-40B4-BE49-F238E27FC236}">
                <a16:creationId xmlns:a16="http://schemas.microsoft.com/office/drawing/2014/main" xmlns="" id="{752F0AED-0737-4D7E-8F59-681FFBB063F5}"/>
              </a:ext>
            </a:extLst>
          </p:cNvPr>
          <p:cNvSpPr>
            <a:spLocks noGrp="1"/>
          </p:cNvSpPr>
          <p:nvPr>
            <p:ph type="ftr" sz="quarter" idx="10"/>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6"/>
                </a:solidFill>
                <a:latin typeface="Montserrat" pitchFamily="2" charset="77"/>
                <a:ea typeface="+mn-ea"/>
                <a:cs typeface="+mn-cs"/>
              </a:defRPr>
            </a:lvl1pPr>
          </a:lstStyle>
          <a:p>
            <a:endParaRPr>
              <a:solidFill>
                <a:srgbClr val="3DB876"/>
              </a:solidFill>
            </a:endParaRPr>
          </a:p>
        </p:txBody>
      </p:sp>
      <p:sp>
        <p:nvSpPr>
          <p:cNvPr id="11" name="Slide Number Placeholder 5">
            <a:extLst>
              <a:ext uri="{FF2B5EF4-FFF2-40B4-BE49-F238E27FC236}">
                <a16:creationId xmlns:a16="http://schemas.microsoft.com/office/drawing/2014/main" xmlns="" id="{BC48CF91-404B-423D-9791-26D357FF9E61}"/>
              </a:ext>
            </a:extLst>
          </p:cNvPr>
          <p:cNvSpPr>
            <a:spLocks noGrp="1"/>
          </p:cNvSpPr>
          <p:nvPr>
            <p:ph type="sldNum" sz="quarter" idx="11"/>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91005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1DFA4-1DF2-4C7A-9FD4-BEFF3ACA7351}"/>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6" name="Footer Placeholder 4">
            <a:extLst>
              <a:ext uri="{FF2B5EF4-FFF2-40B4-BE49-F238E27FC236}">
                <a16:creationId xmlns:a16="http://schemas.microsoft.com/office/drawing/2014/main" xmlns="" id="{39AF7C8B-0B7E-43D5-881C-9FF2131D4BD2}"/>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7" name="Slide Number Placeholder 5">
            <a:extLst>
              <a:ext uri="{FF2B5EF4-FFF2-40B4-BE49-F238E27FC236}">
                <a16:creationId xmlns:a16="http://schemas.microsoft.com/office/drawing/2014/main" xmlns="" id="{78DA92C0-6C6D-4A6E-86C5-E67BEC1F4AFC}"/>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609016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27CB2272-1784-414C-B064-2FD46D7CD84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6" name="Slide Number Placeholder 5">
            <a:extLst>
              <a:ext uri="{FF2B5EF4-FFF2-40B4-BE49-F238E27FC236}">
                <a16:creationId xmlns:a16="http://schemas.microsoft.com/office/drawing/2014/main" xmlns="" id="{263DB6CF-D67C-4CBF-9ABD-B16CC9093FF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19839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0CEB5-CB94-440D-A509-E07B2665333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A6E10D4D-3ED8-4E2D-B791-EFA24842435D}"/>
              </a:ext>
            </a:extLst>
          </p:cNvPr>
          <p:cNvSpPr>
            <a:spLocks noGrp="1"/>
          </p:cNvSpPr>
          <p:nvPr>
            <p:ph idx="1"/>
          </p:nvPr>
        </p:nvSpPr>
        <p:spPr>
          <a:xfrm>
            <a:off x="3887788" y="741363"/>
            <a:ext cx="4629150" cy="3654425"/>
          </a:xfrm>
        </p:spPr>
        <p:txBody>
          <a:bodyPr>
            <a:normAutofit/>
          </a:bodyPr>
          <a:lstStyle>
            <a:lvl1pPr marL="0" indent="0">
              <a:buNone/>
              <a:defRPr sz="2000"/>
            </a:lvl1pPr>
            <a:lvl2pPr marL="177800" indent="0">
              <a:buNone/>
              <a:defRPr sz="1800"/>
            </a:lvl2pPr>
            <a:lvl3pPr marL="358775" indent="0">
              <a:buNone/>
              <a:defRPr sz="1600"/>
            </a:lvl3pPr>
            <a:lvl4pPr marL="536575" indent="0">
              <a:buNone/>
              <a:defRPr sz="1400"/>
            </a:lvl4pPr>
            <a:lvl5pPr marL="719138" indent="0">
              <a:buNone/>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a:extLst>
              <a:ext uri="{FF2B5EF4-FFF2-40B4-BE49-F238E27FC236}">
                <a16:creationId xmlns:a16="http://schemas.microsoft.com/office/drawing/2014/main" xmlns="" id="{57F2BC25-2390-4227-946F-1D7FB12E14AE}"/>
              </a:ext>
            </a:extLst>
          </p:cNvPr>
          <p:cNvSpPr>
            <a:spLocks noGrp="1"/>
          </p:cNvSpPr>
          <p:nvPr>
            <p:ph type="body" sz="half" idx="2"/>
          </p:nvPr>
        </p:nvSpPr>
        <p:spPr>
          <a:xfrm>
            <a:off x="630238" y="1543050"/>
            <a:ext cx="2949575" cy="28590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7ABD403F-AE39-497A-A74F-9A40CC4120B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9" name="Slide Number Placeholder 5">
            <a:extLst>
              <a:ext uri="{FF2B5EF4-FFF2-40B4-BE49-F238E27FC236}">
                <a16:creationId xmlns:a16="http://schemas.microsoft.com/office/drawing/2014/main" xmlns="" id="{813E60F2-74E3-4291-B951-4FC12811BB1E}"/>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278499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9AAF1-1C3E-4E5A-B012-AE3638A330D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Picture Placeholder 2">
            <a:extLst>
              <a:ext uri="{FF2B5EF4-FFF2-40B4-BE49-F238E27FC236}">
                <a16:creationId xmlns:a16="http://schemas.microsoft.com/office/drawing/2014/main" xmlns="" id="{9D0BF791-F33D-487C-906E-A222214F13C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a:extLst>
              <a:ext uri="{FF2B5EF4-FFF2-40B4-BE49-F238E27FC236}">
                <a16:creationId xmlns:a16="http://schemas.microsoft.com/office/drawing/2014/main" xmlns="" id="{733A6DDD-8D35-4A25-8E88-B014C876D3D2}"/>
              </a:ext>
            </a:extLst>
          </p:cNvPr>
          <p:cNvSpPr>
            <a:spLocks noGrp="1"/>
          </p:cNvSpPr>
          <p:nvPr>
            <p:ph type="body" sz="half" idx="2"/>
          </p:nvPr>
        </p:nvSpPr>
        <p:spPr>
          <a:xfrm>
            <a:off x="630238" y="1543050"/>
            <a:ext cx="2949575" cy="28590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A81A67A4-A18B-4652-AA82-928EB23CD894}"/>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9" name="Slide Number Placeholder 5">
            <a:extLst>
              <a:ext uri="{FF2B5EF4-FFF2-40B4-BE49-F238E27FC236}">
                <a16:creationId xmlns:a16="http://schemas.microsoft.com/office/drawing/2014/main" xmlns="" id="{675DA80D-21C7-49EF-A663-B0EE670DC9E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521534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1A7C7-0656-4FDB-83CB-E47979B0C8F6}"/>
              </a:ext>
            </a:extLst>
          </p:cNvPr>
          <p:cNvSpPr>
            <a:spLocks noGrp="1"/>
          </p:cNvSpPr>
          <p:nvPr>
            <p:ph type="title"/>
          </p:nvPr>
        </p:nvSpPr>
        <p:spPr>
          <a:xfrm>
            <a:off x="623888" y="1282700"/>
            <a:ext cx="7886700" cy="2139950"/>
          </a:xfrm>
        </p:spPr>
        <p:txBody>
          <a:bodyPr anchor="b">
            <a:normAutofit/>
          </a:bodyPr>
          <a:lstStyle>
            <a:lvl1pPr>
              <a:defRPr sz="4000">
                <a:solidFill>
                  <a:schemeClr val="accent3"/>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2891D740-4FBA-4C7B-A236-ABE3D13AE34A}"/>
              </a:ext>
            </a:extLst>
          </p:cNvPr>
          <p:cNvSpPr>
            <a:spLocks noGrp="1"/>
          </p:cNvSpPr>
          <p:nvPr>
            <p:ph type="body" idx="1"/>
          </p:nvPr>
        </p:nvSpPr>
        <p:spPr>
          <a:xfrm>
            <a:off x="623888" y="3441700"/>
            <a:ext cx="7886700" cy="1125538"/>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a:extLst>
              <a:ext uri="{FF2B5EF4-FFF2-40B4-BE49-F238E27FC236}">
                <a16:creationId xmlns:a16="http://schemas.microsoft.com/office/drawing/2014/main" xmlns="" id="{50F9B0AA-C34C-4C5A-BFB9-3E6A6B3E2197}"/>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E3AD2658-B5F7-41FB-B59D-471D47401F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420405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39941-1D4C-4937-A32D-CDA25796C157}"/>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D4C24B9E-AD0D-483E-B405-FD72DF1D98D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D32EE2B6-936C-44E8-A543-50E45DD1C709}"/>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ADCFC4A3-1F56-48DE-B4B6-0DC71150114D}"/>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369101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B341F8-FAFA-4FE4-961C-59C365C4695B}"/>
              </a:ext>
            </a:extLst>
          </p:cNvPr>
          <p:cNvSpPr>
            <a:spLocks noGrp="1"/>
          </p:cNvSpPr>
          <p:nvPr>
            <p:ph type="title" orient="vert"/>
          </p:nvPr>
        </p:nvSpPr>
        <p:spPr>
          <a:xfrm>
            <a:off x="6543675" y="274638"/>
            <a:ext cx="1971675" cy="4357687"/>
          </a:xfrm>
        </p:spPr>
        <p:txBody>
          <a:bodyPr vert="eaVert"/>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9145EDD7-7414-4A63-A889-EF70D38A432C}"/>
              </a:ext>
            </a:extLst>
          </p:cNvPr>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233DDA60-7387-40BB-B179-6CD16D83068E}"/>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13B08BD0-6C8A-4E02-89B0-93B0CC94D713}"/>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411041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CB0C1F-5A0A-420B-9BB5-FEB1E6AFC8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prstClr val="white"/>
                </a:solidFill>
                <a:latin typeface="Montserrat"/>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bg1"/>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25534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srgbClr val="D91C5C"/>
                </a:solidFill>
                <a:latin typeface="Montserrat" panose="00000500000000000000" pitchFamily="2" charset="0"/>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4" name="Picture 3">
            <a:extLst>
              <a:ext uri="{FF2B5EF4-FFF2-40B4-BE49-F238E27FC236}">
                <a16:creationId xmlns:a16="http://schemas.microsoft.com/office/drawing/2014/main" xmlns="" id="{152DB9F5-303C-48BB-BE8C-2C666750FB73}"/>
              </a:ext>
            </a:extLst>
          </p:cNvPr>
          <p:cNvPicPr>
            <a:picLocks noChangeAspect="1"/>
          </p:cNvPicPr>
          <p:nvPr userDrawn="1"/>
        </p:nvPicPr>
        <p:blipFill>
          <a:blip r:embed="rId3"/>
          <a:stretch>
            <a:fillRect/>
          </a:stretch>
        </p:blipFill>
        <p:spPr>
          <a:xfrm>
            <a:off x="366142" y="289711"/>
            <a:ext cx="2169870" cy="615566"/>
          </a:xfrm>
          <a:prstGeom prst="rect">
            <a:avLst/>
          </a:prstGeom>
        </p:spPr>
      </p:pic>
    </p:spTree>
    <p:extLst>
      <p:ext uri="{BB962C8B-B14F-4D97-AF65-F5344CB8AC3E}">
        <p14:creationId xmlns:p14="http://schemas.microsoft.com/office/powerpoint/2010/main" val="139020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96AFBC-8E86-424B-932C-6DA6E672BF40}"/>
              </a:ext>
            </a:extLst>
          </p:cNvPr>
          <p:cNvPicPr>
            <a:picLocks noChangeAspect="1"/>
          </p:cNvPicPr>
          <p:nvPr userDrawn="1"/>
        </p:nvPicPr>
        <p:blipFill rotWithShape="1">
          <a:blip r:embed="rId2"/>
          <a:srcRect b="8458"/>
          <a:stretch/>
        </p:blipFill>
        <p:spPr>
          <a:xfrm>
            <a:off x="0" y="0"/>
            <a:ext cx="9144000" cy="4708478"/>
          </a:xfrm>
          <a:prstGeom prst="rect">
            <a:avLst/>
          </a:prstGeom>
        </p:spPr>
      </p:pic>
      <p:sp>
        <p:nvSpPr>
          <p:cNvPr id="26" name="Heptagon 25">
            <a:extLst>
              <a:ext uri="{FF2B5EF4-FFF2-40B4-BE49-F238E27FC236}">
                <a16:creationId xmlns:a16="http://schemas.microsoft.com/office/drawing/2014/main" xmlns="" id="{1F10F3B4-2FFF-4AE1-AF3B-74A98D7821AC}"/>
              </a:ext>
            </a:extLst>
          </p:cNvPr>
          <p:cNvSpPr>
            <a:spLocks noChangeAspect="1"/>
          </p:cNvSpPr>
          <p:nvPr userDrawn="1"/>
        </p:nvSpPr>
        <p:spPr>
          <a:xfrm>
            <a:off x="2474296" y="395146"/>
            <a:ext cx="4175743" cy="3977718"/>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726"/>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4"/>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9397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2706489959"/>
      </p:ext>
    </p:extLst>
  </p:cSld>
  <p:clrMapOvr>
    <a:masterClrMapping/>
  </p:clrMapOvr>
  <p:hf hdr="0" dt="0"/>
  <p:extLst>
    <p:ext uri="{DCECCB84-F9BA-43D5-87BE-67443E8EF086}">
      <p15:sldGuideLst xmlns:p15="http://schemas.microsoft.com/office/powerpoint/2012/main" xmlns="">
        <p15:guide id="1"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6A32A-5DD8-4E65-A151-2BE0C7A792AE}"/>
              </a:ext>
            </a:extLst>
          </p:cNvPr>
          <p:cNvSpPr>
            <a:spLocks noGrp="1"/>
          </p:cNvSpPr>
          <p:nvPr>
            <p:ph type="title"/>
          </p:nvPr>
        </p:nvSpPr>
        <p:spPr>
          <a:xfrm>
            <a:off x="389232" y="781549"/>
            <a:ext cx="7886700" cy="670641"/>
          </a:xfrm>
        </p:spPr>
        <p:txBody>
          <a:bodyPr anchor="b">
            <a:normAutofit/>
          </a:bodyPr>
          <a:lstStyle>
            <a:lvl1pPr>
              <a:defRPr lang="en-GB" sz="2000" b="1" kern="1200" dirty="0">
                <a:solidFill>
                  <a:schemeClr val="accent3"/>
                </a:solidFill>
                <a:latin typeface="+mj-lt"/>
                <a:ea typeface="+mn-ea"/>
                <a:cs typeface="+mn-cs"/>
              </a:defRPr>
            </a:lvl1pPr>
          </a:lstStyle>
          <a:p>
            <a:r>
              <a:rPr lang="en-US" smtClean="0"/>
              <a:t>Click to edit Master title style</a:t>
            </a:r>
            <a:endParaRPr lang="en-GB" dirty="0"/>
          </a:p>
        </p:txBody>
      </p:sp>
      <p:pic>
        <p:nvPicPr>
          <p:cNvPr id="10" name="Picture 9">
            <a:extLst>
              <a:ext uri="{FF2B5EF4-FFF2-40B4-BE49-F238E27FC236}">
                <a16:creationId xmlns:a16="http://schemas.microsoft.com/office/drawing/2014/main" xmlns="" id="{B2968A05-5160-45AC-ADF4-5DC731F497A6}"/>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3" name="Content Placeholder 2">
            <a:extLst>
              <a:ext uri="{FF2B5EF4-FFF2-40B4-BE49-F238E27FC236}">
                <a16:creationId xmlns:a16="http://schemas.microsoft.com/office/drawing/2014/main" xmlns="" id="{3D133DB6-A98F-45DF-9AEB-7D6C51560E93}"/>
              </a:ext>
            </a:extLst>
          </p:cNvPr>
          <p:cNvSpPr>
            <a:spLocks noGrp="1"/>
          </p:cNvSpPr>
          <p:nvPr>
            <p:ph idx="1"/>
          </p:nvPr>
        </p:nvSpPr>
        <p:spPr>
          <a:xfrm>
            <a:off x="542219" y="1793107"/>
            <a:ext cx="7886700" cy="2765245"/>
          </a:xfrm>
        </p:spPr>
        <p:txBody>
          <a:bodyPr/>
          <a:lstStyle>
            <a:lvl1pPr marL="171450" indent="-171450" algn="l" defTabSz="457200" rtl="0" eaLnBrk="1" latinLnBrk="0" hangingPunct="1">
              <a:lnSpc>
                <a:spcPct val="114000"/>
              </a:lnSpc>
              <a:buFont typeface="Arial" panose="020B0604020202020204" pitchFamily="34" charset="0"/>
              <a:buChar char="•"/>
              <a:defRPr lang="en-US" sz="1400" kern="1200" dirty="0">
                <a:solidFill>
                  <a:schemeClr val="tx1"/>
                </a:solidFill>
                <a:latin typeface="+mn-lt"/>
                <a:ea typeface="+mn-ea"/>
                <a:cs typeface="+mn-cs"/>
              </a:defRPr>
            </a:lvl1pPr>
            <a:lvl2pPr marL="360363" indent="-180975">
              <a:lnSpc>
                <a:spcPct val="114000"/>
              </a:lnSpc>
              <a:defRPr sz="1400">
                <a:latin typeface="+mn-lt"/>
              </a:defRPr>
            </a:lvl2pPr>
            <a:lvl3pPr marL="539750" indent="-179388">
              <a:lnSpc>
                <a:spcPct val="114000"/>
              </a:lnSpc>
              <a:defRPr sz="1400">
                <a:latin typeface="+mn-lt"/>
              </a:defRPr>
            </a:lvl3pPr>
            <a:lvl4pPr marL="715963" indent="-176213">
              <a:lnSpc>
                <a:spcPct val="114000"/>
              </a:lnSpc>
              <a:defRPr sz="1400">
                <a:latin typeface="+mn-lt"/>
              </a:defRPr>
            </a:lvl4pPr>
            <a:lvl5pPr marL="895350" indent="-179388">
              <a:lnSpc>
                <a:spcPct val="114000"/>
              </a:lnSpc>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692255006"/>
      </p:ext>
    </p:extLst>
  </p:cSld>
  <p:clrMapOvr>
    <a:masterClrMapping/>
  </p:clrMapOvr>
  <p:hf hdr="0" dt="0"/>
  <p:extLst>
    <p:ext uri="{DCECCB84-F9BA-43D5-87BE-67443E8EF086}">
      <p15:sldGuideLst xmlns:p15="http://schemas.microsoft.com/office/powerpoint/2012/main" xmlns="">
        <p15:guide id="1" pos="249"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389967" y="736467"/>
            <a:ext cx="7886700" cy="704818"/>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389233" y="2052835"/>
            <a:ext cx="3867150" cy="2579489"/>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648200" y="2052835"/>
            <a:ext cx="3867150" cy="2579490"/>
          </a:xfrm>
        </p:spPr>
        <p:txBody>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
        <p:nvSpPr>
          <p:cNvPr id="15" name="Text Placeholder 14">
            <a:extLst>
              <a:ext uri="{FF2B5EF4-FFF2-40B4-BE49-F238E27FC236}">
                <a16:creationId xmlns:a16="http://schemas.microsoft.com/office/drawing/2014/main" xmlns="" id="{30DEB051-FA1B-4DEF-9CC3-1712660E32BA}"/>
              </a:ext>
            </a:extLst>
          </p:cNvPr>
          <p:cNvSpPr>
            <a:spLocks noGrp="1"/>
          </p:cNvSpPr>
          <p:nvPr>
            <p:ph type="body" sz="quarter" idx="10" hasCustomPrompt="1"/>
          </p:nvPr>
        </p:nvSpPr>
        <p:spPr>
          <a:xfrm>
            <a:off x="395288" y="1421107"/>
            <a:ext cx="7881937" cy="287338"/>
          </a:xfrm>
        </p:spPr>
        <p:txBody>
          <a:bodyPr>
            <a:noAutofit/>
          </a:bodyPr>
          <a:lstStyle>
            <a:lvl1pPr marL="0" indent="0">
              <a:buNone/>
              <a:defRPr sz="1400"/>
            </a:lvl1pPr>
            <a:lvl2pPr marL="177800" indent="0">
              <a:buNone/>
              <a:defRPr sz="1600"/>
            </a:lvl2pPr>
            <a:lvl3pPr marL="358775" indent="0">
              <a:buNone/>
              <a:defRPr sz="1600"/>
            </a:lvl3pPr>
            <a:lvl4pPr marL="536575" indent="0">
              <a:buNone/>
              <a:defRPr sz="1600"/>
            </a:lvl4pPr>
            <a:lvl5pPr marL="719138" indent="0">
              <a:buNone/>
              <a:defRPr sz="1600"/>
            </a:lvl5pPr>
          </a:lstStyle>
          <a:p>
            <a:pPr lvl="0"/>
            <a:r>
              <a:rPr lang="en-US" dirty="0"/>
              <a:t>Click to edit subtitle</a:t>
            </a:r>
            <a:endParaRPr lang="en-GB" dirty="0"/>
          </a:p>
        </p:txBody>
      </p:sp>
    </p:spTree>
    <p:extLst>
      <p:ext uri="{BB962C8B-B14F-4D97-AF65-F5344CB8AC3E}">
        <p14:creationId xmlns:p14="http://schemas.microsoft.com/office/powerpoint/2010/main" val="760880917"/>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FFBA-0239-4FF2-8C38-271D0F8BDDE7}"/>
              </a:ext>
            </a:extLst>
          </p:cNvPr>
          <p:cNvSpPr>
            <a:spLocks noGrp="1"/>
          </p:cNvSpPr>
          <p:nvPr>
            <p:ph type="title"/>
          </p:nvPr>
        </p:nvSpPr>
        <p:spPr>
          <a:xfrm>
            <a:off x="4985025" y="758257"/>
            <a:ext cx="3291642" cy="683027"/>
          </a:xfrm>
        </p:spPr>
        <p:txBody>
          <a:bodyPr anchor="b"/>
          <a:lstStyle>
            <a:lvl1pPr>
              <a:defRPr lang="en-US" sz="2000" b="1" kern="1200" dirty="0">
                <a:solidFill>
                  <a:schemeClr val="accent3"/>
                </a:solidFill>
                <a:latin typeface="+mj-lt"/>
                <a:ea typeface="+mn-ea"/>
                <a:cs typeface="+mn-cs"/>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B27532BE-C494-4453-862C-729E5C58AA29}"/>
              </a:ext>
            </a:extLst>
          </p:cNvPr>
          <p:cNvSpPr>
            <a:spLocks noGrp="1"/>
          </p:cNvSpPr>
          <p:nvPr>
            <p:ph sz="half" idx="1"/>
          </p:nvPr>
        </p:nvSpPr>
        <p:spPr>
          <a:xfrm>
            <a:off x="492946" y="1120148"/>
            <a:ext cx="4186711" cy="3444102"/>
          </a:xfrm>
        </p:spPr>
        <p:txBody>
          <a:bodyPr>
            <a:normAutofit/>
          </a:bodyPr>
          <a:lstStyle>
            <a:lvl1pPr marL="0" indent="0">
              <a:buNone/>
              <a:defRPr sz="1200">
                <a:latin typeface="Montserrat" panose="00000500000000000000" pitchFamily="2" charset="0"/>
              </a:defRPr>
            </a:lvl1pPr>
            <a:lvl2pPr marL="177800" indent="0">
              <a:buNone/>
              <a:defRPr sz="1100">
                <a:latin typeface="Montserrat" panose="00000500000000000000" pitchFamily="2" charset="0"/>
              </a:defRPr>
            </a:lvl2pPr>
            <a:lvl3pPr marL="358775" indent="0">
              <a:buNone/>
              <a:defRPr sz="1050">
                <a:latin typeface="Montserrat" panose="00000500000000000000" pitchFamily="2" charset="0"/>
              </a:defRPr>
            </a:lvl3pPr>
            <a:lvl4pPr marL="536575" indent="0">
              <a:buNone/>
              <a:defRPr sz="1000">
                <a:latin typeface="Montserrat" panose="00000500000000000000" pitchFamily="2" charset="0"/>
              </a:defRPr>
            </a:lvl4pPr>
            <a:lvl5pPr marL="719138" indent="0">
              <a:buNone/>
              <a:defRPr sz="1000">
                <a:latin typeface="Montserrat" panose="00000500000000000000"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xmlns="" id="{F9A1C6F8-3213-459F-BF2E-9BF17EF43A18}"/>
              </a:ext>
            </a:extLst>
          </p:cNvPr>
          <p:cNvSpPr>
            <a:spLocks noGrp="1"/>
          </p:cNvSpPr>
          <p:nvPr>
            <p:ph sz="half" idx="2"/>
          </p:nvPr>
        </p:nvSpPr>
        <p:spPr>
          <a:xfrm>
            <a:off x="4799095" y="1612945"/>
            <a:ext cx="3867150" cy="2951306"/>
          </a:xfrm>
        </p:spPr>
        <p:txBody>
          <a:bodyPr>
            <a:normAutofit/>
          </a:bodyPr>
          <a:lstStyle>
            <a:lvl1pPr indent="0" algn="l" rtl="0" eaLnBrk="1" latinLnBrk="0" hangingPunct="1">
              <a:lnSpc>
                <a:spcPct val="114000"/>
              </a:lnSpc>
              <a:buFont typeface="Arial" panose="020B0604020202020204" pitchFamily="34" charset="0"/>
              <a:buNone/>
              <a:defRPr lang="en-US" sz="1200" kern="1200" dirty="0">
                <a:solidFill>
                  <a:schemeClr val="tx1"/>
                </a:solidFill>
                <a:latin typeface="Montserrat" panose="00000500000000000000" pitchFamily="2" charset="0"/>
                <a:ea typeface="+mn-ea"/>
                <a:cs typeface="+mn-cs"/>
              </a:defRPr>
            </a:lvl1pPr>
            <a:lvl2pPr indent="0" algn="l" rtl="0" eaLnBrk="1" latinLnBrk="0" hangingPunct="1">
              <a:lnSpc>
                <a:spcPct val="114000"/>
              </a:lnSpc>
              <a:buFont typeface="Arial" panose="020B0604020202020204" pitchFamily="34" charset="0"/>
              <a:buNone/>
              <a:defRPr lang="en-US" sz="1100" kern="1200" dirty="0">
                <a:solidFill>
                  <a:schemeClr val="tx1"/>
                </a:solidFill>
                <a:latin typeface="Montserrat" panose="00000500000000000000" pitchFamily="2" charset="0"/>
                <a:ea typeface="+mn-ea"/>
                <a:cs typeface="+mn-cs"/>
              </a:defRPr>
            </a:lvl2pPr>
            <a:lvl3pPr indent="0" algn="l" rtl="0" eaLnBrk="1" latinLnBrk="0" hangingPunct="1">
              <a:lnSpc>
                <a:spcPct val="114000"/>
              </a:lnSpc>
              <a:buFont typeface="Arial" panose="020B0604020202020204" pitchFamily="34" charset="0"/>
              <a:buNone/>
              <a:defRPr lang="en-US" sz="1050" kern="1200" dirty="0">
                <a:solidFill>
                  <a:schemeClr val="tx1"/>
                </a:solidFill>
                <a:latin typeface="Montserrat" panose="00000500000000000000" pitchFamily="2" charset="0"/>
                <a:ea typeface="+mn-ea"/>
                <a:cs typeface="+mn-cs"/>
              </a:defRPr>
            </a:lvl3pPr>
            <a:lvl4pPr indent="0" algn="l" rtl="0" eaLnBrk="1" latinLnBrk="0" hangingPunct="1">
              <a:lnSpc>
                <a:spcPct val="114000"/>
              </a:lnSpc>
              <a:buFont typeface="Arial" panose="020B0604020202020204" pitchFamily="34" charset="0"/>
              <a:buNone/>
              <a:defRPr lang="en-US" sz="1000" kern="1200" dirty="0">
                <a:solidFill>
                  <a:schemeClr val="tx1"/>
                </a:solidFill>
                <a:latin typeface="Montserrat" panose="00000500000000000000" pitchFamily="2" charset="0"/>
                <a:ea typeface="+mn-ea"/>
                <a:cs typeface="+mn-cs"/>
              </a:defRPr>
            </a:lvl4pPr>
            <a:lvl5pPr indent="0" algn="l" rtl="0" eaLnBrk="1" latinLnBrk="0" hangingPunct="1">
              <a:lnSpc>
                <a:spcPct val="114000"/>
              </a:lnSpc>
              <a:buFont typeface="Arial" panose="020B0604020202020204" pitchFamily="34" charset="0"/>
              <a:buNone/>
              <a:defRPr lang="en-GB" sz="1000" kern="1200" dirty="0">
                <a:solidFill>
                  <a:schemeClr val="tx1"/>
                </a:solidFill>
                <a:latin typeface="Montserrat" panose="00000500000000000000" pitchFamily="2"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a:extLst>
              <a:ext uri="{FF2B5EF4-FFF2-40B4-BE49-F238E27FC236}">
                <a16:creationId xmlns:a16="http://schemas.microsoft.com/office/drawing/2014/main" xmlns="" id="{7656EB19-B1AD-4D36-8312-E9AB3098346F}"/>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10" name="Slide Number Placeholder 5">
            <a:extLst>
              <a:ext uri="{FF2B5EF4-FFF2-40B4-BE49-F238E27FC236}">
                <a16:creationId xmlns:a16="http://schemas.microsoft.com/office/drawing/2014/main" xmlns="" id="{1DB9CD23-11E8-4D33-B794-E09C5DD3C3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8" name="Picture 7">
            <a:extLst>
              <a:ext uri="{FF2B5EF4-FFF2-40B4-BE49-F238E27FC236}">
                <a16:creationId xmlns:a16="http://schemas.microsoft.com/office/drawing/2014/main" xmlns="" id="{46459B42-7E50-4366-89A2-3FDB0F7D3BB2}"/>
              </a:ext>
            </a:extLst>
          </p:cNvPr>
          <p:cNvPicPr>
            <a:picLocks noChangeAspect="1"/>
          </p:cNvPicPr>
          <p:nvPr userDrawn="1"/>
        </p:nvPicPr>
        <p:blipFill>
          <a:blip r:embed="rId2"/>
          <a:stretch>
            <a:fillRect/>
          </a:stretch>
        </p:blipFill>
        <p:spPr>
          <a:xfrm>
            <a:off x="264790" y="212598"/>
            <a:ext cx="1344808" cy="366185"/>
          </a:xfrm>
          <a:prstGeom prst="rect">
            <a:avLst/>
          </a:prstGeom>
        </p:spPr>
      </p:pic>
    </p:spTree>
    <p:extLst>
      <p:ext uri="{BB962C8B-B14F-4D97-AF65-F5344CB8AC3E}">
        <p14:creationId xmlns:p14="http://schemas.microsoft.com/office/powerpoint/2010/main" val="25324299"/>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40240-B41D-4291-837E-DC24249FDE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Title 1">
            <a:extLst>
              <a:ext uri="{FF2B5EF4-FFF2-40B4-BE49-F238E27FC236}">
                <a16:creationId xmlns:a16="http://schemas.microsoft.com/office/drawing/2014/main" xmlns="" id="{3C49C021-DE09-46A4-92D2-A5BC58C3CD04}"/>
              </a:ext>
            </a:extLst>
          </p:cNvPr>
          <p:cNvSpPr>
            <a:spLocks noGrp="1"/>
          </p:cNvSpPr>
          <p:nvPr>
            <p:ph type="ctrTitle" hasCustomPrompt="1"/>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accent3"/>
                </a:solidFill>
                <a:latin typeface="+mj-lt"/>
                <a:ea typeface="+mn-ea"/>
                <a:cs typeface="+mn-cs"/>
              </a:defRPr>
            </a:lvl1pPr>
          </a:lstStyle>
          <a:p>
            <a:r>
              <a:rPr lang="en-US" dirty="0"/>
              <a:t>Click to edit Section title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hasCustomPrompt="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endParaRPr lang="en-GB" dirty="0"/>
          </a:p>
        </p:txBody>
      </p:sp>
      <p:pic>
        <p:nvPicPr>
          <p:cNvPr id="8" name="Picture 7">
            <a:extLst>
              <a:ext uri="{FF2B5EF4-FFF2-40B4-BE49-F238E27FC236}">
                <a16:creationId xmlns:a16="http://schemas.microsoft.com/office/drawing/2014/main" xmlns="" id="{F2C6095D-1392-47C3-9712-4596C58D6AFA}"/>
              </a:ext>
            </a:extLst>
          </p:cNvPr>
          <p:cNvPicPr>
            <a:picLocks noChangeAspect="1"/>
          </p:cNvPicPr>
          <p:nvPr userDrawn="1"/>
        </p:nvPicPr>
        <p:blipFill>
          <a:blip r:embed="rId3"/>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66311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96AFBC-8E86-424B-932C-6DA6E672BF40}"/>
              </a:ext>
            </a:extLst>
          </p:cNvPr>
          <p:cNvPicPr>
            <a:picLocks noChangeAspect="1"/>
          </p:cNvPicPr>
          <p:nvPr userDrawn="1"/>
        </p:nvPicPr>
        <p:blipFill rotWithShape="1">
          <a:blip r:embed="rId2"/>
          <a:srcRect b="8458"/>
          <a:stretch/>
        </p:blipFill>
        <p:spPr>
          <a:xfrm>
            <a:off x="0" y="0"/>
            <a:ext cx="9144000" cy="4708478"/>
          </a:xfrm>
          <a:prstGeom prst="rect">
            <a:avLst/>
          </a:prstGeom>
        </p:spPr>
      </p:pic>
      <p:sp>
        <p:nvSpPr>
          <p:cNvPr id="26" name="Heptagon 25">
            <a:extLst>
              <a:ext uri="{FF2B5EF4-FFF2-40B4-BE49-F238E27FC236}">
                <a16:creationId xmlns:a16="http://schemas.microsoft.com/office/drawing/2014/main" xmlns="" id="{1F10F3B4-2FFF-4AE1-AF3B-74A98D7821AC}"/>
              </a:ext>
            </a:extLst>
          </p:cNvPr>
          <p:cNvSpPr>
            <a:spLocks noChangeAspect="1"/>
          </p:cNvSpPr>
          <p:nvPr userDrawn="1"/>
        </p:nvSpPr>
        <p:spPr>
          <a:xfrm>
            <a:off x="2474296" y="395146"/>
            <a:ext cx="4175743" cy="3977718"/>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726"/>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4"/>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9397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2706489959"/>
      </p:ext>
    </p:extLst>
  </p:cSld>
  <p:clrMapOvr>
    <a:masterClrMapping/>
  </p:clrMapOvr>
  <p:hf hdr="0" dt="0"/>
  <p:extLst>
    <p:ext uri="{DCECCB84-F9BA-43D5-87BE-67443E8EF086}">
      <p15:sldGuideLst xmlns:p15="http://schemas.microsoft.com/office/powerpoint/2012/main" xmlns="">
        <p15:guide id="1"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2"/>
          <a:stretch>
            <a:fillRect/>
          </a:stretch>
        </p:blipFill>
        <p:spPr>
          <a:xfrm>
            <a:off x="0" y="9726"/>
            <a:ext cx="9144000" cy="5143500"/>
          </a:xfrm>
          <a:prstGeom prst="rect">
            <a:avLst/>
          </a:prstGeom>
        </p:spPr>
      </p:pic>
      <p:sp>
        <p:nvSpPr>
          <p:cNvPr id="7" name="Heptagon 6">
            <a:extLst>
              <a:ext uri="{FF2B5EF4-FFF2-40B4-BE49-F238E27FC236}">
                <a16:creationId xmlns:a16="http://schemas.microsoft.com/office/drawing/2014/main" xmlns="" id="{9A2B6DE9-142A-4EEA-AC4B-1B772CEDAA3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838861"/>
            <a:ext cx="3111500" cy="3300540"/>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pic>
        <p:nvPicPr>
          <p:cNvPr id="3" name="Picture 2">
            <a:extLst>
              <a:ext uri="{FF2B5EF4-FFF2-40B4-BE49-F238E27FC236}">
                <a16:creationId xmlns:a16="http://schemas.microsoft.com/office/drawing/2014/main" xmlns="" id="{305AF985-FBF1-4261-9C8B-FD7C93F7B0D2}"/>
              </a:ext>
            </a:extLst>
          </p:cNvPr>
          <p:cNvPicPr>
            <a:picLocks noChangeAspect="1"/>
          </p:cNvPicPr>
          <p:nvPr userDrawn="1"/>
        </p:nvPicPr>
        <p:blipFill>
          <a:blip r:embed="rId4"/>
          <a:stretch>
            <a:fillRect/>
          </a:stretch>
        </p:blipFill>
        <p:spPr>
          <a:xfrm>
            <a:off x="264790" y="212598"/>
            <a:ext cx="1344808" cy="366185"/>
          </a:xfrm>
          <a:prstGeom prst="rect">
            <a:avLst/>
          </a:prstGeom>
        </p:spPr>
      </p:pic>
    </p:spTree>
    <p:extLst>
      <p:ext uri="{BB962C8B-B14F-4D97-AF65-F5344CB8AC3E}">
        <p14:creationId xmlns:p14="http://schemas.microsoft.com/office/powerpoint/2010/main" val="3679355701"/>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2a">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8FAAA3-1453-4AB3-8254-0540086383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Heptagon 9">
            <a:extLst>
              <a:ext uri="{FF2B5EF4-FFF2-40B4-BE49-F238E27FC236}">
                <a16:creationId xmlns:a16="http://schemas.microsoft.com/office/drawing/2014/main" xmlns="" id="{6B069CC0-E995-4D63-8D85-379842CFA103}"/>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76729875"/>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2b">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F54B4-9C13-4AEC-A868-92A5337FE7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Heptagon 2">
            <a:extLst>
              <a:ext uri="{FF2B5EF4-FFF2-40B4-BE49-F238E27FC236}">
                <a16:creationId xmlns:a16="http://schemas.microsoft.com/office/drawing/2014/main" xmlns="" id="{4C5C0622-DD35-4136-855B-032083E7606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13126517"/>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_Gradi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0809E2C-92B3-473A-8634-027ADF432B6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2"/>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4754EE2A-ED43-4519-BDA6-11EA81D7FD78}"/>
              </a:ext>
            </a:extLst>
          </p:cNvPr>
          <p:cNvSpPr>
            <a:spLocks noChangeAspect="1"/>
          </p:cNvSpPr>
          <p:nvPr userDrawn="1"/>
        </p:nvSpPr>
        <p:spPr>
          <a:xfrm>
            <a:off x="2484128" y="701286"/>
            <a:ext cx="4175743" cy="3977718"/>
          </a:xfrm>
          <a:prstGeom prst="heptagon">
            <a:avLst/>
          </a:prstGeom>
          <a:blipFill>
            <a:blip r:embed="rId3"/>
            <a:stretch>
              <a:fillRect l="-14311" t="-1719" r="-14311" b="-73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161130"/>
            <a:ext cx="3111500" cy="3281084"/>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180026420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Quotes 1">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118268-4028-4D91-A34E-20D09C6B70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15" name="Heptagon 14">
            <a:extLst>
              <a:ext uri="{FF2B5EF4-FFF2-40B4-BE49-F238E27FC236}">
                <a16:creationId xmlns:a16="http://schemas.microsoft.com/office/drawing/2014/main" xmlns="" id="{CC4BDC1F-A642-4A10-84D5-B15487E163E6}"/>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6" name="Heptagon 15">
            <a:extLst>
              <a:ext uri="{FF2B5EF4-FFF2-40B4-BE49-F238E27FC236}">
                <a16:creationId xmlns:a16="http://schemas.microsoft.com/office/drawing/2014/main" xmlns="" id="{BDE5E292-3A34-40FF-8179-9835C8FAE43D}"/>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7" name="Heptagon 16">
            <a:extLst>
              <a:ext uri="{FF2B5EF4-FFF2-40B4-BE49-F238E27FC236}">
                <a16:creationId xmlns:a16="http://schemas.microsoft.com/office/drawing/2014/main" xmlns="" id="{206B25AA-14CB-46EA-A7FB-173AA72B5DF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18" name="Text Placeholder 19">
            <a:extLst>
              <a:ext uri="{FF2B5EF4-FFF2-40B4-BE49-F238E27FC236}">
                <a16:creationId xmlns:a16="http://schemas.microsoft.com/office/drawing/2014/main" xmlns="" id="{5FEB5672-8FBE-49A5-B782-6D2DAB8F69FD}"/>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19" name="Text Placeholder 19">
            <a:extLst>
              <a:ext uri="{FF2B5EF4-FFF2-40B4-BE49-F238E27FC236}">
                <a16:creationId xmlns:a16="http://schemas.microsoft.com/office/drawing/2014/main" xmlns="" id="{34D7D0D9-E253-446F-B2DE-1316725D7089}"/>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0" name="Text Placeholder 19">
            <a:extLst>
              <a:ext uri="{FF2B5EF4-FFF2-40B4-BE49-F238E27FC236}">
                <a16:creationId xmlns:a16="http://schemas.microsoft.com/office/drawing/2014/main" xmlns="" id="{5B4ED7F1-5314-4072-9A25-8246079A9D5E}"/>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3180907032"/>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81921-4A08-45BD-BA7C-94D70BC0CCF0}"/>
              </a:ext>
            </a:extLst>
          </p:cNvPr>
          <p:cNvPicPr>
            <a:picLocks noChangeAspect="1"/>
          </p:cNvPicPr>
          <p:nvPr userDrawn="1"/>
        </p:nvPicPr>
        <p:blipFill>
          <a:blip r:embed="rId2"/>
          <a:stretch>
            <a:fillRect/>
          </a:stretch>
        </p:blipFill>
        <p:spPr>
          <a:xfrm>
            <a:off x="0" y="9726"/>
            <a:ext cx="9144000" cy="5143500"/>
          </a:xfrm>
          <a:prstGeom prst="rect">
            <a:avLst/>
          </a:prstGeom>
        </p:spPr>
      </p:pic>
      <p:sp>
        <p:nvSpPr>
          <p:cNvPr id="7" name="Heptagon 6">
            <a:extLst>
              <a:ext uri="{FF2B5EF4-FFF2-40B4-BE49-F238E27FC236}">
                <a16:creationId xmlns:a16="http://schemas.microsoft.com/office/drawing/2014/main" xmlns="" id="{9A2B6DE9-142A-4EEA-AC4B-1B772CEDAA3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838861"/>
            <a:ext cx="3111500" cy="3300540"/>
          </a:xfrm>
        </p:spPr>
        <p:txBody>
          <a:bodyPr anchor="ctr">
            <a:normAutofit/>
          </a:bodyPr>
          <a:lstStyle>
            <a:lvl1pPr marL="0" indent="0" algn="ctr" defTabSz="457200" rtl="0" eaLnBrk="1" latinLnBrk="0" hangingPunct="1">
              <a:buNone/>
              <a:defRPr lang="en-US" sz="1650" b="1" kern="1200" dirty="0" smtClean="0">
                <a:solidFill>
                  <a:schemeClr val="tx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pic>
        <p:nvPicPr>
          <p:cNvPr id="3" name="Picture 2">
            <a:extLst>
              <a:ext uri="{FF2B5EF4-FFF2-40B4-BE49-F238E27FC236}">
                <a16:creationId xmlns:a16="http://schemas.microsoft.com/office/drawing/2014/main" xmlns="" id="{305AF985-FBF1-4261-9C8B-FD7C93F7B0D2}"/>
              </a:ext>
            </a:extLst>
          </p:cNvPr>
          <p:cNvPicPr>
            <a:picLocks noChangeAspect="1"/>
          </p:cNvPicPr>
          <p:nvPr userDrawn="1"/>
        </p:nvPicPr>
        <p:blipFill>
          <a:blip r:embed="rId4"/>
          <a:stretch>
            <a:fillRect/>
          </a:stretch>
        </p:blipFill>
        <p:spPr>
          <a:xfrm>
            <a:off x="264790" y="212598"/>
            <a:ext cx="1344808" cy="366185"/>
          </a:xfrm>
          <a:prstGeom prst="rect">
            <a:avLst/>
          </a:prstGeom>
        </p:spPr>
      </p:pic>
    </p:spTree>
    <p:extLst>
      <p:ext uri="{BB962C8B-B14F-4D97-AF65-F5344CB8AC3E}">
        <p14:creationId xmlns:p14="http://schemas.microsoft.com/office/powerpoint/2010/main" val="3679355701"/>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Quotes 2">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8B07DC-9043-4AE9-A94B-0DA960195A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9" name="Heptagon 28">
            <a:extLst>
              <a:ext uri="{FF2B5EF4-FFF2-40B4-BE49-F238E27FC236}">
                <a16:creationId xmlns:a16="http://schemas.microsoft.com/office/drawing/2014/main" xmlns="" id="{6C23BDD4-7AF9-4C87-9DB2-5202218818B1}"/>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0" name="Heptagon 29">
            <a:extLst>
              <a:ext uri="{FF2B5EF4-FFF2-40B4-BE49-F238E27FC236}">
                <a16:creationId xmlns:a16="http://schemas.microsoft.com/office/drawing/2014/main" xmlns="" id="{BFD27442-7CC6-4B31-AB83-B4B18BF39697}"/>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1" name="Heptagon 30">
            <a:extLst>
              <a:ext uri="{FF2B5EF4-FFF2-40B4-BE49-F238E27FC236}">
                <a16:creationId xmlns:a16="http://schemas.microsoft.com/office/drawing/2014/main" xmlns="" id="{7A8D81AE-F746-42B3-A0A5-0818717A319F}"/>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32" name="Text Placeholder 19">
            <a:extLst>
              <a:ext uri="{FF2B5EF4-FFF2-40B4-BE49-F238E27FC236}">
                <a16:creationId xmlns:a16="http://schemas.microsoft.com/office/drawing/2014/main" xmlns="" id="{593EE585-3C56-4281-8A92-999434611153}"/>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3" name="Text Placeholder 19">
            <a:extLst>
              <a:ext uri="{FF2B5EF4-FFF2-40B4-BE49-F238E27FC236}">
                <a16:creationId xmlns:a16="http://schemas.microsoft.com/office/drawing/2014/main" xmlns="" id="{4C432E1F-CA71-4385-AAAA-6F33E045B0C0}"/>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34" name="Text Placeholder 19">
            <a:extLst>
              <a:ext uri="{FF2B5EF4-FFF2-40B4-BE49-F238E27FC236}">
                <a16:creationId xmlns:a16="http://schemas.microsoft.com/office/drawing/2014/main" xmlns="" id="{A82862BA-AE2F-4E0E-8A37-F7226CD453BD}"/>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2664001920"/>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Quotes 3">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F669FA-103E-4427-ABA2-4E31BE70E0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Heptagon 16">
            <a:extLst>
              <a:ext uri="{FF2B5EF4-FFF2-40B4-BE49-F238E27FC236}">
                <a16:creationId xmlns:a16="http://schemas.microsoft.com/office/drawing/2014/main" xmlns="" id="{5CEC14D6-541D-417C-A387-543DA7F17FC9}"/>
              </a:ext>
            </a:extLst>
          </p:cNvPr>
          <p:cNvSpPr>
            <a:spLocks noChangeAspect="1"/>
          </p:cNvSpPr>
          <p:nvPr userDrawn="1"/>
        </p:nvSpPr>
        <p:spPr>
          <a:xfrm>
            <a:off x="3302540" y="1733930"/>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2"/>
                </a:solidFill>
                <a:latin typeface="Montserrat" pitchFamily="2" charset="77"/>
                <a:ea typeface="+mn-ea"/>
                <a:cs typeface="+mn-cs"/>
              </a:defRPr>
            </a:lvl1pPr>
          </a:lstStyle>
          <a:p>
            <a:endParaRPr dirty="0">
              <a:solidFill>
                <a:srgbClr val="24D6D1"/>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3" name="Heptagon 2">
            <a:extLst>
              <a:ext uri="{FF2B5EF4-FFF2-40B4-BE49-F238E27FC236}">
                <a16:creationId xmlns:a16="http://schemas.microsoft.com/office/drawing/2014/main" xmlns="" id="{52B20823-ED5E-48D6-8AD2-DB1E82EE74AB}"/>
              </a:ext>
            </a:extLst>
          </p:cNvPr>
          <p:cNvSpPr>
            <a:spLocks noChangeAspect="1"/>
          </p:cNvSpPr>
          <p:nvPr userDrawn="1"/>
        </p:nvSpPr>
        <p:spPr>
          <a:xfrm>
            <a:off x="660594"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1" name="Heptagon 20">
            <a:extLst>
              <a:ext uri="{FF2B5EF4-FFF2-40B4-BE49-F238E27FC236}">
                <a16:creationId xmlns:a16="http://schemas.microsoft.com/office/drawing/2014/main" xmlns="" id="{986BEBFF-F8E2-4B35-8354-53B00C727B2B}"/>
              </a:ext>
            </a:extLst>
          </p:cNvPr>
          <p:cNvSpPr>
            <a:spLocks noChangeAspect="1"/>
          </p:cNvSpPr>
          <p:nvPr userDrawn="1"/>
        </p:nvSpPr>
        <p:spPr>
          <a:xfrm>
            <a:off x="5933743" y="881155"/>
            <a:ext cx="2538920" cy="241614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Montserrat Medium"/>
            </a:endParaRPr>
          </a:p>
        </p:txBody>
      </p:sp>
      <p:sp>
        <p:nvSpPr>
          <p:cNvPr id="25" name="Text Placeholder 19">
            <a:extLst>
              <a:ext uri="{FF2B5EF4-FFF2-40B4-BE49-F238E27FC236}">
                <a16:creationId xmlns:a16="http://schemas.microsoft.com/office/drawing/2014/main" xmlns="" id="{3BB11A0E-7734-4CA6-9BD6-95CDD28A4761}"/>
              </a:ext>
            </a:extLst>
          </p:cNvPr>
          <p:cNvSpPr>
            <a:spLocks noGrp="1"/>
          </p:cNvSpPr>
          <p:nvPr>
            <p:ph type="body" sz="quarter" idx="13" hasCustomPrompt="1"/>
          </p:nvPr>
        </p:nvSpPr>
        <p:spPr>
          <a:xfrm>
            <a:off x="807321"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7" name="Text Placeholder 19">
            <a:extLst>
              <a:ext uri="{FF2B5EF4-FFF2-40B4-BE49-F238E27FC236}">
                <a16:creationId xmlns:a16="http://schemas.microsoft.com/office/drawing/2014/main" xmlns="" id="{A89B07C2-8F6C-4893-89AC-A814A1123F21}"/>
              </a:ext>
            </a:extLst>
          </p:cNvPr>
          <p:cNvSpPr>
            <a:spLocks noGrp="1"/>
          </p:cNvSpPr>
          <p:nvPr>
            <p:ph type="body" sz="quarter" idx="14" hasCustomPrompt="1"/>
          </p:nvPr>
        </p:nvSpPr>
        <p:spPr>
          <a:xfrm>
            <a:off x="6080470" y="1158906"/>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
        <p:nvSpPr>
          <p:cNvPr id="28" name="Text Placeholder 19">
            <a:extLst>
              <a:ext uri="{FF2B5EF4-FFF2-40B4-BE49-F238E27FC236}">
                <a16:creationId xmlns:a16="http://schemas.microsoft.com/office/drawing/2014/main" xmlns="" id="{97446D75-6C14-4980-AB27-31DB2E36AE38}"/>
              </a:ext>
            </a:extLst>
          </p:cNvPr>
          <p:cNvSpPr>
            <a:spLocks noGrp="1"/>
          </p:cNvSpPr>
          <p:nvPr>
            <p:ph type="body" sz="quarter" idx="15" hasCustomPrompt="1"/>
          </p:nvPr>
        </p:nvSpPr>
        <p:spPr>
          <a:xfrm>
            <a:off x="3449267" y="2020441"/>
            <a:ext cx="2245466" cy="1946014"/>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statistic / key information</a:t>
            </a:r>
          </a:p>
        </p:txBody>
      </p:sp>
    </p:spTree>
    <p:extLst>
      <p:ext uri="{BB962C8B-B14F-4D97-AF65-F5344CB8AC3E}">
        <p14:creationId xmlns:p14="http://schemas.microsoft.com/office/powerpoint/2010/main" val="1206621169"/>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ragraphs">
    <p:bg>
      <p:bgPr>
        <a:solidFill>
          <a:schemeClr val="accent5"/>
        </a:solidFill>
        <a:effectLst/>
      </p:bgPr>
    </p:bg>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xmlns="" id="{CE9799C9-B5B7-4DFD-8F2A-A07DBBE830C5}"/>
              </a:ext>
            </a:extLst>
          </p:cNvPr>
          <p:cNvSpPr>
            <a:spLocks noGrp="1"/>
          </p:cNvSpPr>
          <p:nvPr>
            <p:ph type="body" sz="quarter" idx="14" hasCustomPrompt="1"/>
          </p:nvPr>
        </p:nvSpPr>
        <p:spPr>
          <a:xfrm>
            <a:off x="4803905" y="1377033"/>
            <a:ext cx="3672000" cy="2850657"/>
          </a:xfrm>
        </p:spPr>
        <p:txBody>
          <a:bodyPr anchor="t">
            <a:normAutofit/>
          </a:bodyPr>
          <a:lstStyle>
            <a:lvl1pPr marL="0" indent="0" algn="l" defTabSz="457200" rtl="0" eaLnBrk="1" latinLnBrk="0" hangingPunct="1">
              <a:buNone/>
              <a:defRPr lang="en-US" sz="1200" b="0" kern="1200" dirty="0" smtClean="0">
                <a:solidFill>
                  <a:schemeClr val="bg1"/>
                </a:solidFill>
                <a:latin typeface="+mj-lt"/>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pic>
        <p:nvPicPr>
          <p:cNvPr id="2" name="Picture 1">
            <a:extLst>
              <a:ext uri="{FF2B5EF4-FFF2-40B4-BE49-F238E27FC236}">
                <a16:creationId xmlns:a16="http://schemas.microsoft.com/office/drawing/2014/main" xmlns="" id="{F0E11DDE-2840-43B7-96AA-7972039EE1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dirty="0">
              <a:solidFill>
                <a:srgbClr val="D91C5C"/>
              </a:solidFill>
            </a:endParaRPr>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628599" y="1385738"/>
            <a:ext cx="3672000" cy="2850657"/>
          </a:xfrm>
        </p:spPr>
        <p:txBody>
          <a:bodyPr anchor="t">
            <a:normAutofit/>
          </a:bodyPr>
          <a:lstStyle>
            <a:lvl1pPr marL="0" indent="0" algn="ctr" defTabSz="457200" rtl="0" eaLnBrk="1" latinLnBrk="0" hangingPunct="1">
              <a:buNone/>
              <a:defRPr lang="en-US" sz="180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text</a:t>
            </a:r>
          </a:p>
        </p:txBody>
      </p:sp>
    </p:spTree>
    <p:extLst>
      <p:ext uri="{BB962C8B-B14F-4D97-AF65-F5344CB8AC3E}">
        <p14:creationId xmlns:p14="http://schemas.microsoft.com/office/powerpoint/2010/main" val="3152242986"/>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C0BEAAF-4297-4F3C-8A38-9BCE8956DF3A}"/>
              </a:ext>
            </a:extLst>
          </p:cNvPr>
          <p:cNvSpPr>
            <a:spLocks noGrp="1"/>
          </p:cNvSpPr>
          <p:nvPr>
            <p:ph type="body" idx="1"/>
          </p:nvPr>
        </p:nvSpPr>
        <p:spPr>
          <a:xfrm>
            <a:off x="627062" y="837407"/>
            <a:ext cx="3868737"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30E014A0-1AE7-4176-BEC0-B5670E2E247D}"/>
              </a:ext>
            </a:extLst>
          </p:cNvPr>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xmlns="" id="{37DF79FD-131B-4958-BCDB-50ED17FBA9CC}"/>
              </a:ext>
            </a:extLst>
          </p:cNvPr>
          <p:cNvSpPr>
            <a:spLocks noGrp="1"/>
          </p:cNvSpPr>
          <p:nvPr>
            <p:ph type="body" sz="quarter" idx="3"/>
          </p:nvPr>
        </p:nvSpPr>
        <p:spPr>
          <a:xfrm>
            <a:off x="4625974" y="837407"/>
            <a:ext cx="3887788" cy="619125"/>
          </a:xfrm>
        </p:spPr>
        <p:txBody>
          <a:bodyPr anchor="t">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410AEE69-8328-4D8D-B034-60C913F89129}"/>
              </a:ext>
            </a:extLst>
          </p:cNvPr>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Footer Placeholder 4">
            <a:extLst>
              <a:ext uri="{FF2B5EF4-FFF2-40B4-BE49-F238E27FC236}">
                <a16:creationId xmlns:a16="http://schemas.microsoft.com/office/drawing/2014/main" xmlns="" id="{752F0AED-0737-4D7E-8F59-681FFBB063F5}"/>
              </a:ext>
            </a:extLst>
          </p:cNvPr>
          <p:cNvSpPr>
            <a:spLocks noGrp="1"/>
          </p:cNvSpPr>
          <p:nvPr>
            <p:ph type="ftr" sz="quarter" idx="10"/>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6"/>
                </a:solidFill>
                <a:latin typeface="Montserrat" pitchFamily="2" charset="77"/>
                <a:ea typeface="+mn-ea"/>
                <a:cs typeface="+mn-cs"/>
              </a:defRPr>
            </a:lvl1pPr>
          </a:lstStyle>
          <a:p>
            <a:endParaRPr>
              <a:solidFill>
                <a:srgbClr val="3DB876"/>
              </a:solidFill>
            </a:endParaRPr>
          </a:p>
        </p:txBody>
      </p:sp>
      <p:sp>
        <p:nvSpPr>
          <p:cNvPr id="11" name="Slide Number Placeholder 5">
            <a:extLst>
              <a:ext uri="{FF2B5EF4-FFF2-40B4-BE49-F238E27FC236}">
                <a16:creationId xmlns:a16="http://schemas.microsoft.com/office/drawing/2014/main" xmlns="" id="{BC48CF91-404B-423D-9791-26D357FF9E61}"/>
              </a:ext>
            </a:extLst>
          </p:cNvPr>
          <p:cNvSpPr>
            <a:spLocks noGrp="1"/>
          </p:cNvSpPr>
          <p:nvPr>
            <p:ph type="sldNum" sz="quarter" idx="11"/>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91005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1DFA4-1DF2-4C7A-9FD4-BEFF3ACA7351}"/>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6" name="Footer Placeholder 4">
            <a:extLst>
              <a:ext uri="{FF2B5EF4-FFF2-40B4-BE49-F238E27FC236}">
                <a16:creationId xmlns:a16="http://schemas.microsoft.com/office/drawing/2014/main" xmlns="" id="{39AF7C8B-0B7E-43D5-881C-9FF2131D4BD2}"/>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7" name="Slide Number Placeholder 5">
            <a:extLst>
              <a:ext uri="{FF2B5EF4-FFF2-40B4-BE49-F238E27FC236}">
                <a16:creationId xmlns:a16="http://schemas.microsoft.com/office/drawing/2014/main" xmlns="" id="{78DA92C0-6C6D-4A6E-86C5-E67BEC1F4AFC}"/>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609016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27CB2272-1784-414C-B064-2FD46D7CD84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6" name="Slide Number Placeholder 5">
            <a:extLst>
              <a:ext uri="{FF2B5EF4-FFF2-40B4-BE49-F238E27FC236}">
                <a16:creationId xmlns:a16="http://schemas.microsoft.com/office/drawing/2014/main" xmlns="" id="{263DB6CF-D67C-4CBF-9ABD-B16CC9093FF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19839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0CEB5-CB94-440D-A509-E07B2665333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xmlns="" id="{A6E10D4D-3ED8-4E2D-B791-EFA24842435D}"/>
              </a:ext>
            </a:extLst>
          </p:cNvPr>
          <p:cNvSpPr>
            <a:spLocks noGrp="1"/>
          </p:cNvSpPr>
          <p:nvPr>
            <p:ph idx="1"/>
          </p:nvPr>
        </p:nvSpPr>
        <p:spPr>
          <a:xfrm>
            <a:off x="3887788" y="741363"/>
            <a:ext cx="4629150" cy="3654425"/>
          </a:xfrm>
        </p:spPr>
        <p:txBody>
          <a:bodyPr>
            <a:normAutofit/>
          </a:bodyPr>
          <a:lstStyle>
            <a:lvl1pPr marL="0" indent="0">
              <a:buNone/>
              <a:defRPr sz="2000"/>
            </a:lvl1pPr>
            <a:lvl2pPr marL="177800" indent="0">
              <a:buNone/>
              <a:defRPr sz="1800"/>
            </a:lvl2pPr>
            <a:lvl3pPr marL="358775" indent="0">
              <a:buNone/>
              <a:defRPr sz="1600"/>
            </a:lvl3pPr>
            <a:lvl4pPr marL="536575" indent="0">
              <a:buNone/>
              <a:defRPr sz="1400"/>
            </a:lvl4pPr>
            <a:lvl5pPr marL="719138" indent="0">
              <a:buNone/>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a:extLst>
              <a:ext uri="{FF2B5EF4-FFF2-40B4-BE49-F238E27FC236}">
                <a16:creationId xmlns:a16="http://schemas.microsoft.com/office/drawing/2014/main" xmlns="" id="{57F2BC25-2390-4227-946F-1D7FB12E14AE}"/>
              </a:ext>
            </a:extLst>
          </p:cNvPr>
          <p:cNvSpPr>
            <a:spLocks noGrp="1"/>
          </p:cNvSpPr>
          <p:nvPr>
            <p:ph type="body" sz="half" idx="2"/>
          </p:nvPr>
        </p:nvSpPr>
        <p:spPr>
          <a:xfrm>
            <a:off x="630238" y="1543050"/>
            <a:ext cx="2949575" cy="28590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7ABD403F-AE39-497A-A74F-9A40CC4120B3}"/>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9" name="Slide Number Placeholder 5">
            <a:extLst>
              <a:ext uri="{FF2B5EF4-FFF2-40B4-BE49-F238E27FC236}">
                <a16:creationId xmlns:a16="http://schemas.microsoft.com/office/drawing/2014/main" xmlns="" id="{813E60F2-74E3-4291-B951-4FC12811BB1E}"/>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278499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9AAF1-1C3E-4E5A-B012-AE3638A330DB}"/>
              </a:ext>
            </a:extLst>
          </p:cNvPr>
          <p:cNvSpPr>
            <a:spLocks noGrp="1"/>
          </p:cNvSpPr>
          <p:nvPr>
            <p:ph type="title"/>
          </p:nvPr>
        </p:nvSpPr>
        <p:spPr>
          <a:xfrm>
            <a:off x="630238" y="342900"/>
            <a:ext cx="2949575" cy="1200150"/>
          </a:xfrm>
        </p:spPr>
        <p:txBody>
          <a:bodyPr anchor="b">
            <a:noAutofit/>
          </a:bodyPr>
          <a:lstStyle>
            <a:lvl1pPr>
              <a:defRPr sz="2400">
                <a:solidFill>
                  <a:schemeClr val="accent3"/>
                </a:solidFill>
              </a:defRPr>
            </a:lvl1pPr>
          </a:lstStyle>
          <a:p>
            <a:r>
              <a:rPr lang="en-US" smtClean="0"/>
              <a:t>Click to edit Master title style</a:t>
            </a:r>
            <a:endParaRPr lang="en-GB" dirty="0"/>
          </a:p>
        </p:txBody>
      </p:sp>
      <p:sp>
        <p:nvSpPr>
          <p:cNvPr id="3" name="Picture Placeholder 2">
            <a:extLst>
              <a:ext uri="{FF2B5EF4-FFF2-40B4-BE49-F238E27FC236}">
                <a16:creationId xmlns:a16="http://schemas.microsoft.com/office/drawing/2014/main" xmlns="" id="{9D0BF791-F33D-487C-906E-A222214F13C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a:extLst>
              <a:ext uri="{FF2B5EF4-FFF2-40B4-BE49-F238E27FC236}">
                <a16:creationId xmlns:a16="http://schemas.microsoft.com/office/drawing/2014/main" xmlns="" id="{733A6DDD-8D35-4A25-8E88-B014C876D3D2}"/>
              </a:ext>
            </a:extLst>
          </p:cNvPr>
          <p:cNvSpPr>
            <a:spLocks noGrp="1"/>
          </p:cNvSpPr>
          <p:nvPr>
            <p:ph type="body" sz="half" idx="2"/>
          </p:nvPr>
        </p:nvSpPr>
        <p:spPr>
          <a:xfrm>
            <a:off x="630238" y="1543050"/>
            <a:ext cx="2949575" cy="28590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4">
            <a:extLst>
              <a:ext uri="{FF2B5EF4-FFF2-40B4-BE49-F238E27FC236}">
                <a16:creationId xmlns:a16="http://schemas.microsoft.com/office/drawing/2014/main" xmlns="" id="{A81A67A4-A18B-4652-AA82-928EB23CD894}"/>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9" name="Slide Number Placeholder 5">
            <a:extLst>
              <a:ext uri="{FF2B5EF4-FFF2-40B4-BE49-F238E27FC236}">
                <a16:creationId xmlns:a16="http://schemas.microsoft.com/office/drawing/2014/main" xmlns="" id="{675DA80D-21C7-49EF-A663-B0EE670DC9E9}"/>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521534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1A7C7-0656-4FDB-83CB-E47979B0C8F6}"/>
              </a:ext>
            </a:extLst>
          </p:cNvPr>
          <p:cNvSpPr>
            <a:spLocks noGrp="1"/>
          </p:cNvSpPr>
          <p:nvPr>
            <p:ph type="title"/>
          </p:nvPr>
        </p:nvSpPr>
        <p:spPr>
          <a:xfrm>
            <a:off x="623888" y="1282700"/>
            <a:ext cx="7886700" cy="2139950"/>
          </a:xfrm>
        </p:spPr>
        <p:txBody>
          <a:bodyPr anchor="b">
            <a:normAutofit/>
          </a:bodyPr>
          <a:lstStyle>
            <a:lvl1pPr>
              <a:defRPr sz="4000">
                <a:solidFill>
                  <a:schemeClr val="accent3"/>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2891D740-4FBA-4C7B-A236-ABE3D13AE34A}"/>
              </a:ext>
            </a:extLst>
          </p:cNvPr>
          <p:cNvSpPr>
            <a:spLocks noGrp="1"/>
          </p:cNvSpPr>
          <p:nvPr>
            <p:ph type="body" idx="1"/>
          </p:nvPr>
        </p:nvSpPr>
        <p:spPr>
          <a:xfrm>
            <a:off x="623888" y="3441700"/>
            <a:ext cx="7886700" cy="1125538"/>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Footer Placeholder 4">
            <a:extLst>
              <a:ext uri="{FF2B5EF4-FFF2-40B4-BE49-F238E27FC236}">
                <a16:creationId xmlns:a16="http://schemas.microsoft.com/office/drawing/2014/main" xmlns="" id="{50F9B0AA-C34C-4C5A-BFB9-3E6A6B3E2197}"/>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E3AD2658-B5F7-41FB-B59D-471D47401FB5}"/>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420405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39941-1D4C-4937-A32D-CDA25796C157}"/>
              </a:ext>
            </a:extLst>
          </p:cNvPr>
          <p:cNvSpPr>
            <a:spLocks noGrp="1"/>
          </p:cNvSpPr>
          <p:nvPr>
            <p:ph type="title"/>
          </p:nvPr>
        </p:nvSpPr>
        <p:spPr/>
        <p:txBody>
          <a:bodyPr/>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D4C24B9E-AD0D-483E-B405-FD72DF1D98DA}"/>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D32EE2B6-936C-44E8-A543-50E45DD1C709}"/>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ADCFC4A3-1F56-48DE-B4B6-0DC71150114D}"/>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36910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2a">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8FAAA3-1453-4AB3-8254-0540086383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Heptagon 9">
            <a:extLst>
              <a:ext uri="{FF2B5EF4-FFF2-40B4-BE49-F238E27FC236}">
                <a16:creationId xmlns:a16="http://schemas.microsoft.com/office/drawing/2014/main" xmlns="" id="{6B069CC0-E995-4D63-8D85-379842CFA103}"/>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3"/>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76729875"/>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B341F8-FAFA-4FE4-961C-59C365C4695B}"/>
              </a:ext>
            </a:extLst>
          </p:cNvPr>
          <p:cNvSpPr>
            <a:spLocks noGrp="1"/>
          </p:cNvSpPr>
          <p:nvPr>
            <p:ph type="title" orient="vert"/>
          </p:nvPr>
        </p:nvSpPr>
        <p:spPr>
          <a:xfrm>
            <a:off x="6543675" y="274638"/>
            <a:ext cx="1971675" cy="4357687"/>
          </a:xfrm>
        </p:spPr>
        <p:txBody>
          <a:bodyPr vert="eaVert"/>
          <a:lstStyle>
            <a:lvl1pPr>
              <a:defRPr>
                <a:solidFill>
                  <a:schemeClr val="accent3"/>
                </a:solidFill>
              </a:defRPr>
            </a:lvl1pPr>
          </a:lstStyle>
          <a:p>
            <a:r>
              <a:rPr lang="en-US" smtClean="0"/>
              <a:t>Click to edit Master title style</a:t>
            </a:r>
            <a:endParaRPr lang="en-GB" dirty="0"/>
          </a:p>
        </p:txBody>
      </p:sp>
      <p:sp>
        <p:nvSpPr>
          <p:cNvPr id="3" name="Vertical Text Placeholder 2">
            <a:extLst>
              <a:ext uri="{FF2B5EF4-FFF2-40B4-BE49-F238E27FC236}">
                <a16:creationId xmlns:a16="http://schemas.microsoft.com/office/drawing/2014/main" xmlns="" id="{9145EDD7-7414-4A63-A889-EF70D38A432C}"/>
              </a:ext>
            </a:extLst>
          </p:cNvPr>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a:extLst>
              <a:ext uri="{FF2B5EF4-FFF2-40B4-BE49-F238E27FC236}">
                <a16:creationId xmlns:a16="http://schemas.microsoft.com/office/drawing/2014/main" xmlns="" id="{233DDA60-7387-40BB-B179-6CD16D83068E}"/>
              </a:ext>
            </a:extLst>
          </p:cNvPr>
          <p:cNvSpPr>
            <a:spLocks noGrp="1"/>
          </p:cNvSpPr>
          <p:nvPr>
            <p:ph type="ftr" sz="quarter" idx="3"/>
          </p:nvPr>
        </p:nvSpPr>
        <p:spPr>
          <a:xfrm>
            <a:off x="390739" y="4790008"/>
            <a:ext cx="3086100"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endParaRPr>
              <a:solidFill>
                <a:srgbClr val="D91C5C"/>
              </a:solidFill>
            </a:endParaRPr>
          </a:p>
        </p:txBody>
      </p:sp>
      <p:sp>
        <p:nvSpPr>
          <p:cNvPr id="8" name="Slide Number Placeholder 5">
            <a:extLst>
              <a:ext uri="{FF2B5EF4-FFF2-40B4-BE49-F238E27FC236}">
                <a16:creationId xmlns:a16="http://schemas.microsoft.com/office/drawing/2014/main" xmlns="" id="{13B08BD0-6C8A-4E02-89B0-93B0CC94D713}"/>
              </a:ext>
            </a:extLst>
          </p:cNvPr>
          <p:cNvSpPr>
            <a:spLocks noGrp="1"/>
          </p:cNvSpPr>
          <p:nvPr>
            <p:ph type="sldNum" sz="quarter" idx="4"/>
          </p:nvPr>
        </p:nvSpPr>
        <p:spPr>
          <a:xfrm>
            <a:off x="6876481" y="4767263"/>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411041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CB0C1F-5A0A-420B-9BB5-FEB1E6AFC8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xmlns="" id="{92074072-F886-406D-B9DE-44BD6E73587D}"/>
              </a:ext>
            </a:extLst>
          </p:cNvPr>
          <p:cNvPicPr>
            <a:picLocks noChangeAspect="1"/>
          </p:cNvPicPr>
          <p:nvPr userDrawn="1"/>
        </p:nvPicPr>
        <p:blipFill>
          <a:blip r:embed="rId3"/>
          <a:stretch>
            <a:fillRect/>
          </a:stretch>
        </p:blipFill>
        <p:spPr>
          <a:xfrm>
            <a:off x="375240" y="304800"/>
            <a:ext cx="2169870" cy="590844"/>
          </a:xfrm>
          <a:prstGeom prst="rect">
            <a:avLst/>
          </a:prstGeom>
        </p:spPr>
      </p:pic>
      <p:sp>
        <p:nvSpPr>
          <p:cNvPr id="16" name="TextBox 15">
            <a:extLst>
              <a:ext uri="{FF2B5EF4-FFF2-40B4-BE49-F238E27FC236}">
                <a16:creationId xmlns:a16="http://schemas.microsoft.com/office/drawing/2014/main" xmlns="" id="{D74F6CBA-1BE7-4CF7-88FD-15660CECE54B}"/>
              </a:ext>
            </a:extLst>
          </p:cNvPr>
          <p:cNvSpPr txBox="1"/>
          <p:nvPr userDrawn="1"/>
        </p:nvSpPr>
        <p:spPr>
          <a:xfrm>
            <a:off x="350983" y="4518227"/>
            <a:ext cx="5972175" cy="253916"/>
          </a:xfrm>
          <a:prstGeom prst="rect">
            <a:avLst/>
          </a:prstGeom>
          <a:noFill/>
        </p:spPr>
        <p:txBody>
          <a:bodyPr wrap="square" rtlCol="0">
            <a:spAutoFit/>
          </a:bodyPr>
          <a:lstStyle/>
          <a:p>
            <a:r>
              <a:rPr lang="en-US" sz="1050" dirty="0">
                <a:solidFill>
                  <a:prstClr val="white"/>
                </a:solidFill>
                <a:latin typeface="Montserrat"/>
              </a:rPr>
              <a:t>@RAEngNews      |      www.raeng.org.uk</a:t>
            </a:r>
          </a:p>
        </p:txBody>
      </p:sp>
      <p:sp>
        <p:nvSpPr>
          <p:cNvPr id="17" name="Title 1">
            <a:extLst>
              <a:ext uri="{FF2B5EF4-FFF2-40B4-BE49-F238E27FC236}">
                <a16:creationId xmlns:a16="http://schemas.microsoft.com/office/drawing/2014/main" xmlns="" id="{3C49C021-DE09-46A4-92D2-A5BC58C3CD04}"/>
              </a:ext>
            </a:extLst>
          </p:cNvPr>
          <p:cNvSpPr>
            <a:spLocks noGrp="1"/>
          </p:cNvSpPr>
          <p:nvPr>
            <p:ph type="ctrTitle"/>
          </p:nvPr>
        </p:nvSpPr>
        <p:spPr>
          <a:xfrm>
            <a:off x="347946" y="1891658"/>
            <a:ext cx="6858000" cy="754063"/>
          </a:xfrm>
        </p:spPr>
        <p:txBody>
          <a:bodyPr anchor="b">
            <a:normAutofit/>
          </a:bodyPr>
          <a:lstStyle>
            <a:lvl1pPr marL="0" algn="l" defTabSz="457200" rtl="0" eaLnBrk="1" latinLnBrk="0" hangingPunct="1">
              <a:defRPr lang="en-GB" sz="3000" b="1" kern="1200" dirty="0">
                <a:solidFill>
                  <a:schemeClr val="bg1"/>
                </a:solidFill>
                <a:latin typeface="+mj-lt"/>
                <a:ea typeface="+mn-ea"/>
                <a:cs typeface="+mn-cs"/>
              </a:defRPr>
            </a:lvl1pPr>
          </a:lstStyle>
          <a:p>
            <a:r>
              <a:rPr lang="en-US" smtClean="0"/>
              <a:t>Click to edit Master title style</a:t>
            </a:r>
            <a:endParaRPr lang="en-GB" dirty="0"/>
          </a:p>
        </p:txBody>
      </p:sp>
      <p:sp>
        <p:nvSpPr>
          <p:cNvPr id="18" name="Subtitle 2">
            <a:extLst>
              <a:ext uri="{FF2B5EF4-FFF2-40B4-BE49-F238E27FC236}">
                <a16:creationId xmlns:a16="http://schemas.microsoft.com/office/drawing/2014/main" xmlns="" id="{B939F3FF-B6FF-4F41-B68C-7375E9B5B27A}"/>
              </a:ext>
            </a:extLst>
          </p:cNvPr>
          <p:cNvSpPr>
            <a:spLocks noGrp="1"/>
          </p:cNvSpPr>
          <p:nvPr>
            <p:ph type="subTitle" idx="1"/>
          </p:nvPr>
        </p:nvSpPr>
        <p:spPr>
          <a:xfrm>
            <a:off x="347946" y="2683730"/>
            <a:ext cx="6858000" cy="1042110"/>
          </a:xfrm>
        </p:spPr>
        <p:txBody>
          <a:bodyPr>
            <a:normAutofit/>
          </a:bodyPr>
          <a:lstStyle>
            <a:lvl1pPr marL="0" indent="0" algn="l" defTabSz="457200" rtl="0" eaLnBrk="1" latinLnBrk="0" hangingPunct="1">
              <a:buNone/>
              <a:defRPr lang="en-GB" sz="21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2553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b">
    <p:bg>
      <p:bgPr>
        <a:solidFill>
          <a:schemeClr val="accent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F54B4-9C13-4AEC-A868-92A5337FE7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Heptagon 2">
            <a:extLst>
              <a:ext uri="{FF2B5EF4-FFF2-40B4-BE49-F238E27FC236}">
                <a16:creationId xmlns:a16="http://schemas.microsoft.com/office/drawing/2014/main" xmlns="" id="{4C5C0622-DD35-4136-855B-032083E76065}"/>
              </a:ext>
            </a:extLst>
          </p:cNvPr>
          <p:cNvSpPr>
            <a:spLocks noChangeAspect="1"/>
          </p:cNvSpPr>
          <p:nvPr userDrawn="1"/>
        </p:nvSpPr>
        <p:spPr>
          <a:xfrm>
            <a:off x="2474296" y="395146"/>
            <a:ext cx="4175743" cy="3977718"/>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 name="Footer Placeholder 4">
            <a:extLst>
              <a:ext uri="{FF2B5EF4-FFF2-40B4-BE49-F238E27FC236}">
                <a16:creationId xmlns:a16="http://schemas.microsoft.com/office/drawing/2014/main" xmlns="" id="{89DC2E49-9BF3-4FBB-93E8-78B0A0454C52}"/>
              </a:ext>
            </a:extLst>
          </p:cNvPr>
          <p:cNvSpPr>
            <a:spLocks noGrp="1"/>
          </p:cNvSpPr>
          <p:nvPr>
            <p:ph type="ftr" sz="quarter" idx="11"/>
          </p:nvPr>
        </p:nvSpPr>
        <p:spPr>
          <a:xfrm>
            <a:off x="389232" y="4790008"/>
            <a:ext cx="3086100" cy="274637"/>
          </a:xfrm>
          <a:prstGeom prst="rect">
            <a:avLst/>
          </a:prstGeom>
        </p:spPr>
        <p:txBody>
          <a:bodyPr/>
          <a:lstStyle>
            <a:lvl1pPr algn="l">
              <a:defRPr lang="en-GB" sz="900" b="1" kern="1200">
                <a:solidFill>
                  <a:schemeClr val="accent5"/>
                </a:solidFill>
                <a:latin typeface="Montserrat" pitchFamily="2" charset="77"/>
                <a:ea typeface="+mn-ea"/>
                <a:cs typeface="+mn-cs"/>
              </a:defRPr>
            </a:lvl1pPr>
          </a:lstStyle>
          <a:p>
            <a:endParaRPr lang="en-GB" dirty="0"/>
          </a:p>
        </p:txBody>
      </p:sp>
      <p:sp>
        <p:nvSpPr>
          <p:cNvPr id="6" name="Slide Number Placeholder 5">
            <a:extLst>
              <a:ext uri="{FF2B5EF4-FFF2-40B4-BE49-F238E27FC236}">
                <a16:creationId xmlns:a16="http://schemas.microsoft.com/office/drawing/2014/main" xmlns="" id="{B55118BA-7EBD-4A83-BE21-AECC4FE62165}"/>
              </a:ext>
            </a:extLst>
          </p:cNvPr>
          <p:cNvSpPr>
            <a:spLocks noGrp="1"/>
          </p:cNvSpPr>
          <p:nvPr>
            <p:ph type="sldNum" sz="quarter" idx="12"/>
          </p:nvPr>
        </p:nvSpPr>
        <p:spPr>
          <a:xfrm>
            <a:off x="8581906" y="4767263"/>
            <a:ext cx="351975" cy="274637"/>
          </a:xfrm>
          <a:prstGeom prst="rect">
            <a:avLst/>
          </a:prstGeom>
        </p:spPr>
        <p:txBody>
          <a:bodyPr/>
          <a:lstStyle>
            <a:lvl1pP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pic>
        <p:nvPicPr>
          <p:cNvPr id="14" name="Picture 13">
            <a:extLst>
              <a:ext uri="{FF2B5EF4-FFF2-40B4-BE49-F238E27FC236}">
                <a16:creationId xmlns:a16="http://schemas.microsoft.com/office/drawing/2014/main" xmlns="" id="{727058D1-65CD-4914-8A30-CB4DBDB61CCE}"/>
              </a:ext>
            </a:extLst>
          </p:cNvPr>
          <p:cNvPicPr>
            <a:picLocks noChangeAspect="1"/>
          </p:cNvPicPr>
          <p:nvPr userDrawn="1"/>
        </p:nvPicPr>
        <p:blipFill>
          <a:blip r:embed="rId3"/>
          <a:stretch>
            <a:fillRect/>
          </a:stretch>
        </p:blipFill>
        <p:spPr>
          <a:xfrm>
            <a:off x="264790" y="211773"/>
            <a:ext cx="1344808" cy="366185"/>
          </a:xfrm>
          <a:prstGeom prst="rect">
            <a:avLst/>
          </a:prstGeom>
        </p:spPr>
      </p:pic>
      <p:sp>
        <p:nvSpPr>
          <p:cNvPr id="20" name="Text Placeholder 19">
            <a:extLst>
              <a:ext uri="{FF2B5EF4-FFF2-40B4-BE49-F238E27FC236}">
                <a16:creationId xmlns:a16="http://schemas.microsoft.com/office/drawing/2014/main" xmlns="" id="{94ABB7A1-B242-4DCC-AA51-212C72782A45}"/>
              </a:ext>
            </a:extLst>
          </p:cNvPr>
          <p:cNvSpPr>
            <a:spLocks noGrp="1"/>
          </p:cNvSpPr>
          <p:nvPr>
            <p:ph type="body" sz="quarter" idx="13" hasCustomPrompt="1"/>
          </p:nvPr>
        </p:nvSpPr>
        <p:spPr>
          <a:xfrm>
            <a:off x="3016155" y="1072324"/>
            <a:ext cx="3111500" cy="2584450"/>
          </a:xfrm>
        </p:spPr>
        <p:txBody>
          <a:bodyPr anchor="ctr">
            <a:normAutofit/>
          </a:bodyPr>
          <a:lstStyle>
            <a:lvl1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1pPr>
            <a:lvl2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2pPr>
            <a:lvl3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3pPr>
            <a:lvl4pPr marL="0" indent="0" algn="ctr" defTabSz="457200" rtl="0" eaLnBrk="1" latinLnBrk="0" hangingPunct="1">
              <a:buNone/>
              <a:defRPr lang="en-US" sz="1650" b="1" kern="1200" dirty="0" smtClean="0">
                <a:solidFill>
                  <a:schemeClr val="bg1"/>
                </a:solidFill>
                <a:latin typeface="Montserrat" panose="00000500000000000000" pitchFamily="2" charset="0"/>
                <a:ea typeface="+mn-ea"/>
                <a:cs typeface="+mn-cs"/>
              </a:defRPr>
            </a:lvl4pPr>
            <a:lvl5pPr marL="0" indent="0" algn="ctr" defTabSz="457200" rtl="0" eaLnBrk="1" latinLnBrk="0" hangingPunct="1">
              <a:buNone/>
              <a:defRPr lang="en-GB" sz="1650" b="1" kern="1200" dirty="0">
                <a:solidFill>
                  <a:schemeClr val="bg1"/>
                </a:solidFill>
                <a:latin typeface="Montserrat" panose="00000500000000000000" pitchFamily="2" charset="0"/>
                <a:ea typeface="+mn-ea"/>
                <a:cs typeface="+mn-cs"/>
              </a:defRPr>
            </a:lvl5pPr>
          </a:lstStyle>
          <a:p>
            <a:pPr lvl="0"/>
            <a:r>
              <a:rPr lang="en-US" dirty="0"/>
              <a:t>Click to edit quote or key text</a:t>
            </a:r>
          </a:p>
        </p:txBody>
      </p:sp>
    </p:spTree>
    <p:extLst>
      <p:ext uri="{BB962C8B-B14F-4D97-AF65-F5344CB8AC3E}">
        <p14:creationId xmlns:p14="http://schemas.microsoft.com/office/powerpoint/2010/main" val="413126517"/>
      </p:ext>
    </p:extLst>
  </p:cSld>
  <p:clrMapOvr>
    <a:masterClrMapping/>
  </p:clrMapOvr>
  <p:hf hdr="0" dt="0"/>
  <p:extLst>
    <p:ext uri="{DCECCB84-F9BA-43D5-87BE-67443E8EF086}">
      <p15:sldGuideLst xmlns:p15="http://schemas.microsoft.com/office/powerpoint/2012/main" xmlns="">
        <p15:guide id="1" pos="2880">
          <p15:clr>
            <a:srgbClr val="FBAE40"/>
          </p15:clr>
        </p15:guide>
      </p15:sldGuideLst>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slideLayout" Target="../slideLayouts/slideLayout55.xml"/><Relationship Id="rId21" Type="http://schemas.openxmlformats.org/officeDocument/2006/relationships/slideLayout" Target="../slideLayouts/slideLayout56.xml"/><Relationship Id="rId22" Type="http://schemas.openxmlformats.org/officeDocument/2006/relationships/slideLayout" Target="../slideLayouts/slideLayout57.xml"/><Relationship Id="rId23" Type="http://schemas.openxmlformats.org/officeDocument/2006/relationships/slideLayout" Target="../slideLayouts/slideLayout58.xml"/><Relationship Id="rId24" Type="http://schemas.openxmlformats.org/officeDocument/2006/relationships/theme" Target="../theme/theme3.xml"/><Relationship Id="rId25" Type="http://schemas.openxmlformats.org/officeDocument/2006/relationships/image" Target="../media/image1.png"/><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slideLayout" Target="../slideLayouts/slideLayout5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7.xml"/><Relationship Id="rId20" Type="http://schemas.openxmlformats.org/officeDocument/2006/relationships/slideLayout" Target="../slideLayouts/slideLayout78.xml"/><Relationship Id="rId21" Type="http://schemas.openxmlformats.org/officeDocument/2006/relationships/slideLayout" Target="../slideLayouts/slideLayout79.xml"/><Relationship Id="rId22" Type="http://schemas.openxmlformats.org/officeDocument/2006/relationships/slideLayout" Target="../slideLayouts/slideLayout80.xml"/><Relationship Id="rId23" Type="http://schemas.openxmlformats.org/officeDocument/2006/relationships/slideLayout" Target="../slideLayouts/slideLayout81.xml"/><Relationship Id="rId24" Type="http://schemas.openxmlformats.org/officeDocument/2006/relationships/theme" Target="../theme/theme4.xml"/><Relationship Id="rId25" Type="http://schemas.openxmlformats.org/officeDocument/2006/relationships/image" Target="../media/image1.png"/><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slideLayout" Target="../slideLayouts/slideLayout74.xml"/><Relationship Id="rId17" Type="http://schemas.openxmlformats.org/officeDocument/2006/relationships/slideLayout" Target="../slideLayouts/slideLayout75.xml"/><Relationship Id="rId18" Type="http://schemas.openxmlformats.org/officeDocument/2006/relationships/slideLayout" Target="../slideLayouts/slideLayout76.xml"/><Relationship Id="rId19" Type="http://schemas.openxmlformats.org/officeDocument/2006/relationships/slideLayout" Target="../slideLayouts/slideLayout7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B181EB-6FDC-4924-8A15-860D636E9C52}"/>
              </a:ext>
            </a:extLst>
          </p:cNvPr>
          <p:cNvPicPr>
            <a:picLocks noChangeAspect="1"/>
          </p:cNvPicPr>
          <p:nvPr/>
        </p:nvPicPr>
        <p:blipFill>
          <a:blip r:embed="rId25"/>
          <a:stretch>
            <a:fillRect/>
          </a:stretch>
        </p:blipFill>
        <p:spPr>
          <a:xfrm>
            <a:off x="0" y="16934"/>
            <a:ext cx="9144000" cy="5143500"/>
          </a:xfrm>
          <a:prstGeom prst="rect">
            <a:avLst/>
          </a:prstGeom>
        </p:spPr>
      </p:pic>
      <p:sp>
        <p:nvSpPr>
          <p:cNvPr id="2" name="Title Placeholder 1">
            <a:extLst>
              <a:ext uri="{FF2B5EF4-FFF2-40B4-BE49-F238E27FC236}">
                <a16:creationId xmlns:a16="http://schemas.microsoft.com/office/drawing/2014/main" xmlns="" id="{ED9880C1-ED48-4B37-8F82-2AA6AF9F914E}"/>
              </a:ext>
            </a:extLst>
          </p:cNvPr>
          <p:cNvSpPr>
            <a:spLocks noGrp="1"/>
          </p:cNvSpPr>
          <p:nvPr>
            <p:ph type="title"/>
          </p:nvPr>
        </p:nvSpPr>
        <p:spPr>
          <a:xfrm>
            <a:off x="389232" y="576049"/>
            <a:ext cx="7886700" cy="877675"/>
          </a:xfrm>
          <a:prstGeom prst="rect">
            <a:avLst/>
          </a:prstGeom>
        </p:spPr>
        <p:txBody>
          <a:bodyPr vert="horz" lIns="91440" tIns="45720" rIns="91440" bIns="45720" rtlCol="0" anchor="b">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0E54BAFC-46B9-4BD9-A9F3-3B70F7970EE5}"/>
              </a:ext>
            </a:extLst>
          </p:cNvPr>
          <p:cNvSpPr>
            <a:spLocks noGrp="1"/>
          </p:cNvSpPr>
          <p:nvPr>
            <p:ph type="body" idx="1"/>
          </p:nvPr>
        </p:nvSpPr>
        <p:spPr>
          <a:xfrm>
            <a:off x="542217" y="1793795"/>
            <a:ext cx="7886700" cy="27736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4E903020-953B-4AC5-81BA-C5B642C4E901}"/>
              </a:ext>
            </a:extLst>
          </p:cNvPr>
          <p:cNvSpPr>
            <a:spLocks noGrp="1"/>
          </p:cNvSpPr>
          <p:nvPr>
            <p:ph type="ftr" sz="quarter" idx="3"/>
          </p:nvPr>
        </p:nvSpPr>
        <p:spPr>
          <a:xfrm>
            <a:off x="390739" y="4772530"/>
            <a:ext cx="5067844"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r>
              <a:rPr lang="en-GB" dirty="0" smtClean="0"/>
              <a:t>Team workshop series: Why is diversity and inclusion important?</a:t>
            </a:r>
            <a:endParaRPr lang="en-GB" dirty="0"/>
          </a:p>
        </p:txBody>
      </p:sp>
      <p:sp>
        <p:nvSpPr>
          <p:cNvPr id="6" name="Slide Number Placeholder 5">
            <a:extLst>
              <a:ext uri="{FF2B5EF4-FFF2-40B4-BE49-F238E27FC236}">
                <a16:creationId xmlns:a16="http://schemas.microsoft.com/office/drawing/2014/main" xmlns="" id="{6320BF40-490B-4EDA-A686-60B490736A96}"/>
              </a:ext>
            </a:extLst>
          </p:cNvPr>
          <p:cNvSpPr>
            <a:spLocks noGrp="1"/>
          </p:cNvSpPr>
          <p:nvPr>
            <p:ph type="sldNum" sz="quarter" idx="4"/>
          </p:nvPr>
        </p:nvSpPr>
        <p:spPr>
          <a:xfrm>
            <a:off x="6868014" y="4775730"/>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lang="en-GB" smtClean="0"/>
              <a:pPr/>
              <a:t>‹#›</a:t>
            </a:fld>
            <a:endParaRPr lang="en-GB" dirty="0"/>
          </a:p>
        </p:txBody>
      </p:sp>
    </p:spTree>
    <p:extLst>
      <p:ext uri="{BB962C8B-B14F-4D97-AF65-F5344CB8AC3E}">
        <p14:creationId xmlns:p14="http://schemas.microsoft.com/office/powerpoint/2010/main" val="732593403"/>
      </p:ext>
    </p:extLst>
  </p:cSld>
  <p:clrMap bg1="lt1" tx1="dk1" bg2="lt2" tx2="dk2" accent1="accent1" accent2="accent2" accent3="accent3" accent4="accent4" accent5="accent5" accent6="accent6" hlink="hlink" folHlink="folHlink"/>
  <p:sldLayoutIdLst>
    <p:sldLayoutId id="2147483696" r:id="rId1"/>
    <p:sldLayoutId id="2147483686" r:id="rId2"/>
    <p:sldLayoutId id="2147483688" r:id="rId3"/>
    <p:sldLayoutId id="2147483703" r:id="rId4"/>
    <p:sldLayoutId id="2147483698" r:id="rId5"/>
    <p:sldLayoutId id="2147483699" r:id="rId6"/>
    <p:sldLayoutId id="2147483700" r:id="rId7"/>
    <p:sldLayoutId id="2147483706" r:id="rId8"/>
    <p:sldLayoutId id="2147483707" r:id="rId9"/>
    <p:sldLayoutId id="2147483708" r:id="rId10"/>
    <p:sldLayoutId id="2147483704" r:id="rId11"/>
    <p:sldLayoutId id="2147483701" r:id="rId12"/>
    <p:sldLayoutId id="2147483705" r:id="rId13"/>
    <p:sldLayoutId id="2147483702" r:id="rId14"/>
    <p:sldLayoutId id="2147483689" r:id="rId15"/>
    <p:sldLayoutId id="2147483690" r:id="rId16"/>
    <p:sldLayoutId id="2147483691" r:id="rId17"/>
    <p:sldLayoutId id="2147483692" r:id="rId18"/>
    <p:sldLayoutId id="2147483693" r:id="rId19"/>
    <p:sldLayoutId id="2147483687" r:id="rId20"/>
    <p:sldLayoutId id="2147483694" r:id="rId21"/>
    <p:sldLayoutId id="2147483695" r:id="rId22"/>
    <p:sldLayoutId id="2147483697" r:id="rId23"/>
  </p:sldLayoutIdLst>
  <p:txStyles>
    <p:titleStyle>
      <a:lvl1pPr algn="l" defTabSz="914400" rtl="0" eaLnBrk="1" latinLnBrk="0" hangingPunct="1">
        <a:lnSpc>
          <a:spcPct val="90000"/>
        </a:lnSpc>
        <a:spcBef>
          <a:spcPct val="0"/>
        </a:spcBef>
        <a:buNone/>
        <a:defRPr lang="en-US" sz="2000" b="1" kern="1200" dirty="0">
          <a:solidFill>
            <a:schemeClr val="accent3"/>
          </a:solidFill>
          <a:latin typeface="Montserrat Medium" panose="00000600000000000000" pitchFamily="2" charset="0"/>
          <a:ea typeface="+mn-ea"/>
          <a:cs typeface="+mn-cs"/>
        </a:defRPr>
      </a:lvl1pPr>
    </p:titleStyle>
    <p:body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ontserrat" panose="00000500000000000000" pitchFamily="2" charset="0"/>
          <a:ea typeface="+mn-ea"/>
          <a:cs typeface="+mn-cs"/>
        </a:defRPr>
      </a:lvl1pPr>
      <a:lvl2pPr marL="358775"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2pPr>
      <a:lvl3pPr marL="536575"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719138" indent="-18256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4pPr>
      <a:lvl5pPr marL="896938"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3" userDrawn="1">
          <p15:clr>
            <a:srgbClr val="F26B43"/>
          </p15:clr>
        </p15:guide>
        <p15:guide id="2" pos="249" userDrawn="1">
          <p15:clr>
            <a:srgbClr val="F26B43"/>
          </p15:clr>
        </p15:guide>
        <p15:guide id="3"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2440240-B41D-4291-837E-DC24249FDE75}"/>
              </a:ext>
            </a:extLst>
          </p:cNvPr>
          <p:cNvPicPr>
            <a:picLocks noChangeAspect="1"/>
          </p:cNvPicPr>
          <p:nvPr userDrawn="1"/>
        </p:nvPicPr>
        <p:blipFill>
          <a:blip r:embed="rId14"/>
          <a:stretch>
            <a:fillRect/>
          </a:stretch>
        </p:blipFill>
        <p:spPr>
          <a:xfrm>
            <a:off x="0" y="0"/>
            <a:ext cx="9144000" cy="5160434"/>
          </a:xfrm>
          <a:prstGeom prst="rect">
            <a:avLst/>
          </a:prstGeom>
        </p:spPr>
      </p:pic>
      <p:pic>
        <p:nvPicPr>
          <p:cNvPr id="12" name="Picture 11">
            <a:extLst>
              <a:ext uri="{FF2B5EF4-FFF2-40B4-BE49-F238E27FC236}">
                <a16:creationId xmlns:a16="http://schemas.microsoft.com/office/drawing/2014/main" xmlns="" id="{F2C6095D-1392-47C3-9712-4596C58D6AFA}"/>
              </a:ext>
            </a:extLst>
          </p:cNvPr>
          <p:cNvPicPr>
            <a:picLocks noChangeAspect="1"/>
          </p:cNvPicPr>
          <p:nvPr userDrawn="1"/>
        </p:nvPicPr>
        <p:blipFill>
          <a:blip r:embed="rId15"/>
          <a:stretch>
            <a:fillRect/>
          </a:stretch>
        </p:blipFill>
        <p:spPr>
          <a:xfrm>
            <a:off x="264790" y="211773"/>
            <a:ext cx="1344808" cy="366185"/>
          </a:xfrm>
          <a:prstGeom prst="rect">
            <a:avLst/>
          </a:prstGeom>
        </p:spPr>
      </p:pic>
    </p:spTree>
    <p:extLst>
      <p:ext uri="{BB962C8B-B14F-4D97-AF65-F5344CB8AC3E}">
        <p14:creationId xmlns:p14="http://schemas.microsoft.com/office/powerpoint/2010/main" val="4122468781"/>
      </p:ext>
    </p:extLst>
  </p:cSld>
  <p:clrMap bg1="lt1" tx1="dk1" bg2="lt2" tx2="dk2" accent1="accent1" accent2="accent2" accent3="accent3" accent4="accent4" accent5="accent5" accent6="accent6" hlink="hlink" folHlink="folHlink"/>
  <p:sldLayoutIdLst>
    <p:sldLayoutId id="2147483685"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B181EB-6FDC-4924-8A15-860D636E9C52}"/>
              </a:ext>
            </a:extLst>
          </p:cNvPr>
          <p:cNvPicPr>
            <a:picLocks noChangeAspect="1"/>
          </p:cNvPicPr>
          <p:nvPr/>
        </p:nvPicPr>
        <p:blipFill>
          <a:blip r:embed="rId25"/>
          <a:stretch>
            <a:fillRect/>
          </a:stretch>
        </p:blipFill>
        <p:spPr>
          <a:xfrm>
            <a:off x="0" y="16934"/>
            <a:ext cx="9144000" cy="5143500"/>
          </a:xfrm>
          <a:prstGeom prst="rect">
            <a:avLst/>
          </a:prstGeom>
        </p:spPr>
      </p:pic>
      <p:sp>
        <p:nvSpPr>
          <p:cNvPr id="2" name="Title Placeholder 1">
            <a:extLst>
              <a:ext uri="{FF2B5EF4-FFF2-40B4-BE49-F238E27FC236}">
                <a16:creationId xmlns:a16="http://schemas.microsoft.com/office/drawing/2014/main" xmlns="" id="{ED9880C1-ED48-4B37-8F82-2AA6AF9F914E}"/>
              </a:ext>
            </a:extLst>
          </p:cNvPr>
          <p:cNvSpPr>
            <a:spLocks noGrp="1"/>
          </p:cNvSpPr>
          <p:nvPr>
            <p:ph type="title"/>
          </p:nvPr>
        </p:nvSpPr>
        <p:spPr>
          <a:xfrm>
            <a:off x="389232" y="576049"/>
            <a:ext cx="7886700" cy="877675"/>
          </a:xfrm>
          <a:prstGeom prst="rect">
            <a:avLst/>
          </a:prstGeom>
        </p:spPr>
        <p:txBody>
          <a:bodyPr vert="horz" lIns="91440" tIns="45720" rIns="91440" bIns="45720" rtlCol="0" anchor="b">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0E54BAFC-46B9-4BD9-A9F3-3B70F7970EE5}"/>
              </a:ext>
            </a:extLst>
          </p:cNvPr>
          <p:cNvSpPr>
            <a:spLocks noGrp="1"/>
          </p:cNvSpPr>
          <p:nvPr>
            <p:ph type="body" idx="1"/>
          </p:nvPr>
        </p:nvSpPr>
        <p:spPr>
          <a:xfrm>
            <a:off x="542217" y="1793795"/>
            <a:ext cx="7886700" cy="27736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4E903020-953B-4AC5-81BA-C5B642C4E901}"/>
              </a:ext>
            </a:extLst>
          </p:cNvPr>
          <p:cNvSpPr>
            <a:spLocks noGrp="1"/>
          </p:cNvSpPr>
          <p:nvPr>
            <p:ph type="ftr" sz="quarter" idx="3"/>
          </p:nvPr>
        </p:nvSpPr>
        <p:spPr>
          <a:xfrm>
            <a:off x="390739" y="4772530"/>
            <a:ext cx="5067844"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r>
              <a:rPr smtClean="0">
                <a:solidFill>
                  <a:srgbClr val="D91C5C"/>
                </a:solidFill>
              </a:rPr>
              <a:t>Team workshop series: Why is diversity and inclusion important?</a:t>
            </a:r>
            <a:endParaRPr>
              <a:solidFill>
                <a:srgbClr val="D91C5C"/>
              </a:solidFill>
            </a:endParaRPr>
          </a:p>
        </p:txBody>
      </p:sp>
      <p:sp>
        <p:nvSpPr>
          <p:cNvPr id="6" name="Slide Number Placeholder 5">
            <a:extLst>
              <a:ext uri="{FF2B5EF4-FFF2-40B4-BE49-F238E27FC236}">
                <a16:creationId xmlns:a16="http://schemas.microsoft.com/office/drawing/2014/main" xmlns="" id="{6320BF40-490B-4EDA-A686-60B490736A96}"/>
              </a:ext>
            </a:extLst>
          </p:cNvPr>
          <p:cNvSpPr>
            <a:spLocks noGrp="1"/>
          </p:cNvSpPr>
          <p:nvPr>
            <p:ph type="sldNum" sz="quarter" idx="4"/>
          </p:nvPr>
        </p:nvSpPr>
        <p:spPr>
          <a:xfrm>
            <a:off x="6868014" y="4775730"/>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7325934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Lst>
  <p:txStyles>
    <p:titleStyle>
      <a:lvl1pPr algn="l" defTabSz="914400" rtl="0" eaLnBrk="1" latinLnBrk="0" hangingPunct="1">
        <a:lnSpc>
          <a:spcPct val="90000"/>
        </a:lnSpc>
        <a:spcBef>
          <a:spcPct val="0"/>
        </a:spcBef>
        <a:buNone/>
        <a:defRPr lang="en-US" sz="2000" b="1" kern="1200" dirty="0">
          <a:solidFill>
            <a:schemeClr val="accent3"/>
          </a:solidFill>
          <a:latin typeface="Montserrat Medium" panose="00000600000000000000" pitchFamily="2" charset="0"/>
          <a:ea typeface="+mn-ea"/>
          <a:cs typeface="+mn-cs"/>
        </a:defRPr>
      </a:lvl1pPr>
    </p:titleStyle>
    <p:body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ontserrat" panose="00000500000000000000" pitchFamily="2" charset="0"/>
          <a:ea typeface="+mn-ea"/>
          <a:cs typeface="+mn-cs"/>
        </a:defRPr>
      </a:lvl1pPr>
      <a:lvl2pPr marL="358775"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2pPr>
      <a:lvl3pPr marL="536575"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719138" indent="-18256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4pPr>
      <a:lvl5pPr marL="896938"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3" userDrawn="1">
          <p15:clr>
            <a:srgbClr val="F26B43"/>
          </p15:clr>
        </p15:guide>
        <p15:guide id="2" pos="249" userDrawn="1">
          <p15:clr>
            <a:srgbClr val="F26B43"/>
          </p15:clr>
        </p15:guide>
        <p15:guide id="3" orient="horz" pos="16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B181EB-6FDC-4924-8A15-860D636E9C52}"/>
              </a:ext>
            </a:extLst>
          </p:cNvPr>
          <p:cNvPicPr>
            <a:picLocks noChangeAspect="1"/>
          </p:cNvPicPr>
          <p:nvPr/>
        </p:nvPicPr>
        <p:blipFill>
          <a:blip r:embed="rId25"/>
          <a:stretch>
            <a:fillRect/>
          </a:stretch>
        </p:blipFill>
        <p:spPr>
          <a:xfrm>
            <a:off x="0" y="16934"/>
            <a:ext cx="9144000" cy="5143500"/>
          </a:xfrm>
          <a:prstGeom prst="rect">
            <a:avLst/>
          </a:prstGeom>
        </p:spPr>
      </p:pic>
      <p:sp>
        <p:nvSpPr>
          <p:cNvPr id="2" name="Title Placeholder 1">
            <a:extLst>
              <a:ext uri="{FF2B5EF4-FFF2-40B4-BE49-F238E27FC236}">
                <a16:creationId xmlns:a16="http://schemas.microsoft.com/office/drawing/2014/main" xmlns="" id="{ED9880C1-ED48-4B37-8F82-2AA6AF9F914E}"/>
              </a:ext>
            </a:extLst>
          </p:cNvPr>
          <p:cNvSpPr>
            <a:spLocks noGrp="1"/>
          </p:cNvSpPr>
          <p:nvPr>
            <p:ph type="title"/>
          </p:nvPr>
        </p:nvSpPr>
        <p:spPr>
          <a:xfrm>
            <a:off x="389232" y="576049"/>
            <a:ext cx="7886700" cy="877675"/>
          </a:xfrm>
          <a:prstGeom prst="rect">
            <a:avLst/>
          </a:prstGeom>
        </p:spPr>
        <p:txBody>
          <a:bodyPr vert="horz" lIns="91440" tIns="45720" rIns="91440" bIns="45720" rtlCol="0" anchor="b">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xmlns="" id="{0E54BAFC-46B9-4BD9-A9F3-3B70F7970EE5}"/>
              </a:ext>
            </a:extLst>
          </p:cNvPr>
          <p:cNvSpPr>
            <a:spLocks noGrp="1"/>
          </p:cNvSpPr>
          <p:nvPr>
            <p:ph type="body" idx="1"/>
          </p:nvPr>
        </p:nvSpPr>
        <p:spPr>
          <a:xfrm>
            <a:off x="542217" y="1793795"/>
            <a:ext cx="7886700" cy="27736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xmlns="" id="{4E903020-953B-4AC5-81BA-C5B642C4E901}"/>
              </a:ext>
            </a:extLst>
          </p:cNvPr>
          <p:cNvSpPr>
            <a:spLocks noGrp="1"/>
          </p:cNvSpPr>
          <p:nvPr>
            <p:ph type="ftr" sz="quarter" idx="3"/>
          </p:nvPr>
        </p:nvSpPr>
        <p:spPr>
          <a:xfrm>
            <a:off x="390739" y="4772530"/>
            <a:ext cx="5067844" cy="274637"/>
          </a:xfrm>
          <a:prstGeom prst="rect">
            <a:avLst/>
          </a:prstGeom>
        </p:spPr>
        <p:txBody>
          <a:bodyPr vert="horz" lIns="91440" tIns="45720" rIns="91440" bIns="45720" rtlCol="0" anchor="ctr"/>
          <a:lstStyle>
            <a:lvl1pPr algn="l">
              <a:defRPr lang="en-GB" sz="900" b="1" kern="1200" dirty="0">
                <a:solidFill>
                  <a:schemeClr val="accent3"/>
                </a:solidFill>
                <a:latin typeface="Montserrat" pitchFamily="2" charset="77"/>
                <a:ea typeface="+mn-ea"/>
                <a:cs typeface="+mn-cs"/>
              </a:defRPr>
            </a:lvl1pPr>
          </a:lstStyle>
          <a:p>
            <a:r>
              <a:rPr smtClean="0">
                <a:solidFill>
                  <a:srgbClr val="D91C5C"/>
                </a:solidFill>
              </a:rPr>
              <a:t>Team workshop series: Why is diversity and inclusion important?</a:t>
            </a:r>
            <a:endParaRPr>
              <a:solidFill>
                <a:srgbClr val="D91C5C"/>
              </a:solidFill>
            </a:endParaRPr>
          </a:p>
        </p:txBody>
      </p:sp>
      <p:sp>
        <p:nvSpPr>
          <p:cNvPr id="6" name="Slide Number Placeholder 5">
            <a:extLst>
              <a:ext uri="{FF2B5EF4-FFF2-40B4-BE49-F238E27FC236}">
                <a16:creationId xmlns:a16="http://schemas.microsoft.com/office/drawing/2014/main" xmlns="" id="{6320BF40-490B-4EDA-A686-60B490736A96}"/>
              </a:ext>
            </a:extLst>
          </p:cNvPr>
          <p:cNvSpPr>
            <a:spLocks noGrp="1"/>
          </p:cNvSpPr>
          <p:nvPr>
            <p:ph type="sldNum" sz="quarter" idx="4"/>
          </p:nvPr>
        </p:nvSpPr>
        <p:spPr>
          <a:xfrm>
            <a:off x="6868014" y="4775730"/>
            <a:ext cx="2057400" cy="274637"/>
          </a:xfrm>
          <a:prstGeom prst="rect">
            <a:avLst/>
          </a:prstGeom>
        </p:spPr>
        <p:txBody>
          <a:bodyPr vert="horz" lIns="91440" tIns="45720" rIns="91440" bIns="45720" rtlCol="0" anchor="ctr"/>
          <a:lstStyle>
            <a:lvl1pPr algn="r">
              <a:defRPr lang="en-GB" sz="975" kern="1200" smtClean="0">
                <a:solidFill>
                  <a:schemeClr val="bg1"/>
                </a:solidFill>
                <a:latin typeface="Montserrat Medium" pitchFamily="2" charset="77"/>
                <a:ea typeface="+mn-ea"/>
                <a:cs typeface="+mn-cs"/>
              </a:defRPr>
            </a:lvl1pPr>
          </a:lstStyle>
          <a:p>
            <a:fld id="{93E7B9F2-B4FF-452C-8B6A-FCAF32E52E53}"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73259340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Lst>
  <p:txStyles>
    <p:titleStyle>
      <a:lvl1pPr algn="l" defTabSz="914400" rtl="0" eaLnBrk="1" latinLnBrk="0" hangingPunct="1">
        <a:lnSpc>
          <a:spcPct val="90000"/>
        </a:lnSpc>
        <a:spcBef>
          <a:spcPct val="0"/>
        </a:spcBef>
        <a:buNone/>
        <a:defRPr lang="en-US" sz="2000" b="1" kern="1200" dirty="0">
          <a:solidFill>
            <a:schemeClr val="accent3"/>
          </a:solidFill>
          <a:latin typeface="Montserrat Medium" panose="00000600000000000000" pitchFamily="2" charset="0"/>
          <a:ea typeface="+mn-ea"/>
          <a:cs typeface="+mn-cs"/>
        </a:defRPr>
      </a:lvl1pPr>
    </p:titleStyle>
    <p:bodyStyle>
      <a:lvl1pPr marL="171450" indent="-171450" algn="l" defTabSz="457200" rtl="0" eaLnBrk="1" latinLnBrk="0" hangingPunct="1">
        <a:lnSpc>
          <a:spcPct val="114000"/>
        </a:lnSpc>
        <a:spcBef>
          <a:spcPts val="1000"/>
        </a:spcBef>
        <a:buFont typeface="Arial" panose="020B0604020202020204" pitchFamily="34" charset="0"/>
        <a:buChar char="•"/>
        <a:defRPr lang="en-US" sz="1400" kern="1200" dirty="0">
          <a:solidFill>
            <a:schemeClr val="tx1"/>
          </a:solidFill>
          <a:latin typeface="Montserrat" panose="00000500000000000000" pitchFamily="2" charset="0"/>
          <a:ea typeface="+mn-ea"/>
          <a:cs typeface="+mn-cs"/>
        </a:defRPr>
      </a:lvl1pPr>
      <a:lvl2pPr marL="358775" indent="-180975"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2pPr>
      <a:lvl3pPr marL="536575"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719138" indent="-182563"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4pPr>
      <a:lvl5pPr marL="896938" indent="-1778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3" userDrawn="1">
          <p15:clr>
            <a:srgbClr val="F26B43"/>
          </p15:clr>
        </p15:guide>
        <p15:guide id="2" pos="249" userDrawn="1">
          <p15:clr>
            <a:srgbClr val="F26B43"/>
          </p15:clr>
        </p15:guide>
        <p15:guide id="3"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raeng.org.uk/teamworkshop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www.linkedin.com/company/the-royal-academy-of-engineering/" TargetMode="External"/><Relationship Id="rId5" Type="http://schemas.openxmlformats.org/officeDocument/2006/relationships/image" Target="../media/image18.jpg"/><Relationship Id="rId6" Type="http://schemas.openxmlformats.org/officeDocument/2006/relationships/hyperlink" Target="https://www.raeng.org.uk" TargetMode="External"/><Relationship Id="rId7" Type="http://schemas.openxmlformats.org/officeDocument/2006/relationships/image" Target="../media/image19.jpg"/><Relationship Id="rId1" Type="http://schemas.openxmlformats.org/officeDocument/2006/relationships/slideLayout" Target="../slideLayouts/slideLayout25.xml"/><Relationship Id="rId2" Type="http://schemas.openxmlformats.org/officeDocument/2006/relationships/hyperlink" Target="https://twitter.com/RAEngNew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hyperlink" Target="https://r1.dotmailer-surveys.com/080d7433bfdd06d94s2p7be61031acff222a-fc3b3a1e9cf3858b4uo609269f8b67c9aa7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www.raeng.org.uk/teamworkshops" TargetMode="Externa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74F6CBA-1BE7-4CF7-88FD-15660CECE54B}"/>
              </a:ext>
            </a:extLst>
          </p:cNvPr>
          <p:cNvSpPr txBox="1"/>
          <p:nvPr/>
        </p:nvSpPr>
        <p:spPr>
          <a:xfrm>
            <a:off x="350983" y="4518227"/>
            <a:ext cx="5972175" cy="253916"/>
          </a:xfrm>
          <a:prstGeom prst="rect">
            <a:avLst/>
          </a:prstGeom>
          <a:noFill/>
        </p:spPr>
        <p:txBody>
          <a:bodyPr wrap="square" rtlCol="0">
            <a:spAutoFit/>
          </a:bodyPr>
          <a:lstStyle/>
          <a:p>
            <a:r>
              <a:rPr lang="en-US" sz="1050" dirty="0">
                <a:solidFill>
                  <a:schemeClr val="bg1"/>
                </a:solidFill>
                <a:latin typeface="Montserrat"/>
                <a:cs typeface="Montserrat"/>
              </a:rPr>
              <a:t>@RAEngNews      |      </a:t>
            </a:r>
            <a:r>
              <a:rPr lang="en-US" sz="1050" dirty="0" smtClean="0">
                <a:solidFill>
                  <a:schemeClr val="bg1"/>
                </a:solidFill>
                <a:latin typeface="Montserrat"/>
                <a:cs typeface="Montserrat"/>
                <a:hlinkClick r:id="rId2"/>
              </a:rPr>
              <a:t>www.raeng.org.uk/teamworkshops</a:t>
            </a:r>
            <a:endParaRPr lang="en-US" sz="1050" dirty="0">
              <a:solidFill>
                <a:schemeClr val="bg1"/>
              </a:solidFill>
              <a:latin typeface="Montserrat"/>
              <a:cs typeface="Montserrat"/>
            </a:endParaRPr>
          </a:p>
        </p:txBody>
      </p:sp>
      <p:sp>
        <p:nvSpPr>
          <p:cNvPr id="7" name="Title 7">
            <a:extLst>
              <a:ext uri="{FF2B5EF4-FFF2-40B4-BE49-F238E27FC236}">
                <a16:creationId xmlns:a16="http://schemas.microsoft.com/office/drawing/2014/main" xmlns="" id="{296A11D8-FFBA-48C0-AEA0-10D0301CC6D0}"/>
              </a:ext>
            </a:extLst>
          </p:cNvPr>
          <p:cNvSpPr txBox="1">
            <a:spLocks/>
          </p:cNvSpPr>
          <p:nvPr/>
        </p:nvSpPr>
        <p:spPr>
          <a:xfrm>
            <a:off x="347945" y="1036528"/>
            <a:ext cx="7842841" cy="2714202"/>
          </a:xfrm>
          <a:prstGeom prst="rect">
            <a:avLst/>
          </a:prstGeom>
        </p:spPr>
        <p:txBody>
          <a:bodyPr anchor="b">
            <a:noAutofit/>
          </a:bodyPr>
          <a:lstStyle>
            <a:lvl1pPr marL="0" algn="l" defTabSz="457200" rtl="0" eaLnBrk="1" latinLnBrk="0" hangingPunct="1">
              <a:spcBef>
                <a:spcPct val="0"/>
              </a:spcBef>
              <a:buNone/>
              <a:defRPr lang="en-GB" sz="3000" b="1" kern="1200" dirty="0">
                <a:solidFill>
                  <a:schemeClr val="bg1"/>
                </a:solidFill>
                <a:latin typeface=""/>
                <a:ea typeface="+mn-ea"/>
                <a:cs typeface="+mn-cs"/>
              </a:defRPr>
            </a:lvl1pPr>
          </a:lstStyle>
          <a:p>
            <a:pPr>
              <a:spcBef>
                <a:spcPts val="0"/>
              </a:spcBef>
              <a:spcAft>
                <a:spcPts val="1200"/>
              </a:spcAft>
            </a:pPr>
            <a:r>
              <a:rPr lang="en-GB" sz="2000" b="0" dirty="0">
                <a:latin typeface="Montserrat"/>
                <a:cs typeface="Montserrat"/>
              </a:rPr>
              <a:t>Creating Inclusive </a:t>
            </a:r>
            <a:r>
              <a:rPr lang="en-GB" sz="2000" b="0" dirty="0" smtClean="0">
                <a:latin typeface="Montserrat"/>
                <a:cs typeface="Montserrat"/>
              </a:rPr>
              <a:t>Cultures</a:t>
            </a:r>
          </a:p>
          <a:p>
            <a:pPr>
              <a:spcBef>
                <a:spcPts val="0"/>
              </a:spcBef>
              <a:spcAft>
                <a:spcPts val="200"/>
              </a:spcAft>
            </a:pPr>
            <a:r>
              <a:rPr lang="en-GB" sz="3200" dirty="0" smtClean="0">
                <a:latin typeface="Montserrat"/>
                <a:cs typeface="Montserrat"/>
              </a:rPr>
              <a:t>Language and banter</a:t>
            </a:r>
          </a:p>
          <a:p>
            <a:pPr lvl="0">
              <a:spcBef>
                <a:spcPts val="0"/>
              </a:spcBef>
            </a:pPr>
            <a:r>
              <a:rPr lang="en-US" sz="2400" b="0" dirty="0">
                <a:solidFill>
                  <a:prstClr val="white"/>
                </a:solidFill>
                <a:latin typeface="Montserrat"/>
                <a:cs typeface="Montserrat"/>
              </a:rPr>
              <a:t>Team workshop </a:t>
            </a:r>
            <a:r>
              <a:rPr lang="en-US" sz="2400" b="0" dirty="0" smtClean="0">
                <a:solidFill>
                  <a:prstClr val="white"/>
                </a:solidFill>
                <a:latin typeface="Montserrat"/>
                <a:cs typeface="Montserrat"/>
              </a:rPr>
              <a:t>series</a:t>
            </a:r>
            <a:endParaRPr lang="en-GB" sz="2400" b="0" dirty="0">
              <a:solidFill>
                <a:prstClr val="white"/>
              </a:solidFill>
              <a:latin typeface="Montserrat"/>
              <a:cs typeface="Montserrat"/>
            </a:endParaRPr>
          </a:p>
        </p:txBody>
      </p:sp>
    </p:spTree>
    <p:extLst>
      <p:ext uri="{BB962C8B-B14F-4D97-AF65-F5344CB8AC3E}">
        <p14:creationId xmlns:p14="http://schemas.microsoft.com/office/powerpoint/2010/main" val="3103919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3772BFAF-5170-4EAD-8580-DD4E07C4844F}"/>
              </a:ext>
            </a:extLst>
          </p:cNvPr>
          <p:cNvSpPr>
            <a:spLocks noGrp="1"/>
          </p:cNvSpPr>
          <p:nvPr>
            <p:ph type="ctrTitle"/>
          </p:nvPr>
        </p:nvSpPr>
        <p:spPr>
          <a:xfrm>
            <a:off x="347946" y="1046730"/>
            <a:ext cx="6858000" cy="515035"/>
          </a:xfrm>
        </p:spPr>
        <p:txBody>
          <a:bodyPr/>
          <a:lstStyle/>
          <a:p>
            <a:pPr algn="l"/>
            <a:r>
              <a:rPr lang="en-US" sz="3000" dirty="0" smtClean="0">
                <a:solidFill>
                  <a:srgbClr val="D91C5C"/>
                </a:solidFill>
                <a:latin typeface="Montserrat medium"/>
                <a:cs typeface="Montserrat medium"/>
              </a:rPr>
              <a:t>About us</a:t>
            </a:r>
            <a:endParaRPr lang="en-GB" sz="3000" dirty="0">
              <a:solidFill>
                <a:srgbClr val="D91C5C"/>
              </a:solidFill>
              <a:latin typeface="Montserrat medium"/>
              <a:cs typeface="Montserrat medium"/>
            </a:endParaRPr>
          </a:p>
        </p:txBody>
      </p:sp>
      <p:sp>
        <p:nvSpPr>
          <p:cNvPr id="6" name="Subtitle 4">
            <a:extLst>
              <a:ext uri="{FF2B5EF4-FFF2-40B4-BE49-F238E27FC236}">
                <a16:creationId xmlns:a16="http://schemas.microsoft.com/office/drawing/2014/main" xmlns="" id="{F778C3BA-988E-40E9-AAFF-91037F421638}"/>
              </a:ext>
            </a:extLst>
          </p:cNvPr>
          <p:cNvSpPr>
            <a:spLocks noGrp="1"/>
          </p:cNvSpPr>
          <p:nvPr>
            <p:ph type="subTitle" idx="1"/>
          </p:nvPr>
        </p:nvSpPr>
        <p:spPr>
          <a:xfrm>
            <a:off x="347946" y="1739943"/>
            <a:ext cx="6478304" cy="1739858"/>
          </a:xfrm>
        </p:spPr>
        <p:txBody>
          <a:bodyPr>
            <a:noAutofit/>
          </a:bodyPr>
          <a:lstStyle/>
          <a:p>
            <a:pPr algn="l">
              <a:spcAft>
                <a:spcPts val="400"/>
              </a:spcAft>
            </a:pPr>
            <a:r>
              <a:rPr lang="en-GB" sz="1200" b="1" dirty="0">
                <a:solidFill>
                  <a:schemeClr val="bg1"/>
                </a:solidFill>
                <a:latin typeface="Montserrat"/>
                <a:cs typeface="Montserrat"/>
              </a:rPr>
              <a:t>The Royal Academy of Engineering </a:t>
            </a:r>
            <a:r>
              <a:rPr lang="en-GB" sz="1200" dirty="0">
                <a:solidFill>
                  <a:schemeClr val="bg1"/>
                </a:solidFill>
                <a:latin typeface="Montserrat"/>
                <a:cs typeface="Montserrat"/>
              </a:rPr>
              <a:t>is harnessing the power of engineering to build a sustainable society and an inclusive economy that works for everyone.</a:t>
            </a:r>
          </a:p>
          <a:p>
            <a:pPr algn="l">
              <a:spcAft>
                <a:spcPts val="400"/>
              </a:spcAft>
            </a:pPr>
            <a:r>
              <a:rPr lang="en-GB" sz="1200" dirty="0">
                <a:solidFill>
                  <a:schemeClr val="bg1"/>
                </a:solidFill>
                <a:latin typeface="Montserrat"/>
                <a:cs typeface="Montserrat"/>
              </a:rPr>
              <a:t>In collaboration with our Fellows and partners, we’re growing talent and developing skills for the future, driving innovation and building global partnerships, and influencing policy and engaging the public.</a:t>
            </a:r>
          </a:p>
          <a:p>
            <a:pPr algn="l">
              <a:spcAft>
                <a:spcPts val="800"/>
              </a:spcAft>
            </a:pPr>
            <a:r>
              <a:rPr lang="en-GB" sz="1200" dirty="0">
                <a:solidFill>
                  <a:schemeClr val="bg1"/>
                </a:solidFill>
                <a:latin typeface="Montserrat"/>
                <a:cs typeface="Montserrat"/>
              </a:rPr>
              <a:t>Together we’re working to tackle the greatest challenges of our age.</a:t>
            </a:r>
          </a:p>
          <a:p>
            <a:pPr algn="l">
              <a:spcAft>
                <a:spcPts val="500"/>
              </a:spcAft>
            </a:pPr>
            <a:r>
              <a:rPr lang="en-GB" sz="1200" b="1" dirty="0">
                <a:solidFill>
                  <a:schemeClr val="bg1"/>
                </a:solidFill>
                <a:latin typeface="Montserrat"/>
                <a:cs typeface="Montserrat"/>
              </a:rPr>
              <a:t>Get in touch at</a:t>
            </a:r>
            <a:r>
              <a:rPr lang="en-GB" sz="1200" b="1" dirty="0" smtClean="0">
                <a:solidFill>
                  <a:schemeClr val="bg1"/>
                </a:solidFill>
                <a:latin typeface="Montserrat"/>
                <a:cs typeface="Montserrat"/>
              </a:rPr>
              <a:t>:</a:t>
            </a:r>
            <a:endParaRPr lang="en-GB" sz="1200" b="1" dirty="0">
              <a:solidFill>
                <a:schemeClr val="bg1"/>
              </a:solidFill>
              <a:latin typeface="Montserrat"/>
              <a:cs typeface="Montserrat"/>
            </a:endParaRPr>
          </a:p>
        </p:txBody>
      </p:sp>
      <p:pic>
        <p:nvPicPr>
          <p:cNvPr id="10" name="Picture 9" descr="social-media-icons-TWITTER.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6" y="3479801"/>
            <a:ext cx="3716672" cy="355566"/>
          </a:xfrm>
          <a:prstGeom prst="rect">
            <a:avLst/>
          </a:prstGeom>
        </p:spPr>
      </p:pic>
      <p:pic>
        <p:nvPicPr>
          <p:cNvPr id="11" name="Picture 10" descr="social-media-icons-LINKEDIN.jp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96" y="3854417"/>
            <a:ext cx="3716675" cy="519932"/>
          </a:xfrm>
          <a:prstGeom prst="rect">
            <a:avLst/>
          </a:prstGeom>
        </p:spPr>
      </p:pic>
      <p:pic>
        <p:nvPicPr>
          <p:cNvPr id="12" name="Picture 11" descr="social-media-icons-URL.jp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896" y="4355299"/>
            <a:ext cx="3716672" cy="409237"/>
          </a:xfrm>
          <a:prstGeom prst="rect">
            <a:avLst/>
          </a:prstGeom>
        </p:spPr>
      </p:pic>
    </p:spTree>
    <p:extLst>
      <p:ext uri="{BB962C8B-B14F-4D97-AF65-F5344CB8AC3E}">
        <p14:creationId xmlns:p14="http://schemas.microsoft.com/office/powerpoint/2010/main" val="262577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22280"/>
            <a:ext cx="7886700" cy="670641"/>
          </a:xfrm>
        </p:spPr>
        <p:txBody>
          <a:bodyPr>
            <a:noAutofit/>
          </a:bodyPr>
          <a:lstStyle/>
          <a:p>
            <a:r>
              <a:rPr lang="en-US" sz="2200" dirty="0" smtClean="0">
                <a:solidFill>
                  <a:srgbClr val="D91C5C"/>
                </a:solidFill>
              </a:rPr>
              <a:t>Bob</a:t>
            </a:r>
            <a:endParaRPr lang="en-US" sz="2200" dirty="0">
              <a:solidFill>
                <a:srgbClr val="D91C5C"/>
              </a:solidFill>
            </a:endParaRPr>
          </a:p>
        </p:txBody>
      </p:sp>
      <p:sp>
        <p:nvSpPr>
          <p:cNvPr id="3" name="Content Placeholder 2"/>
          <p:cNvSpPr>
            <a:spLocks noGrp="1"/>
          </p:cNvSpPr>
          <p:nvPr>
            <p:ph idx="1"/>
          </p:nvPr>
        </p:nvSpPr>
        <p:spPr>
          <a:xfrm>
            <a:off x="390743" y="1488602"/>
            <a:ext cx="3740990" cy="2990263"/>
          </a:xfrm>
        </p:spPr>
        <p:txBody>
          <a:bodyPr>
            <a:noAutofit/>
          </a:bodyPr>
          <a:lstStyle/>
          <a:p>
            <a:pPr marL="342900" lvl="0" indent="-342900">
              <a:spcBef>
                <a:spcPts val="0"/>
              </a:spcBef>
              <a:spcAft>
                <a:spcPts val="800"/>
              </a:spcAft>
              <a:buFont typeface="Wingdings" charset="2"/>
              <a:buChar char="§"/>
              <a:tabLst>
                <a:tab pos="715963" algn="l"/>
              </a:tabLst>
            </a:pPr>
            <a:r>
              <a:rPr lang="en-GB" sz="1500" dirty="0" smtClean="0"/>
              <a:t>55</a:t>
            </a:r>
            <a:r>
              <a:rPr lang="en-GB" sz="1500" dirty="0"/>
              <a:t>-year-old man</a:t>
            </a:r>
          </a:p>
          <a:p>
            <a:pPr marL="342900" lvl="0" indent="-342900">
              <a:spcBef>
                <a:spcPts val="0"/>
              </a:spcBef>
              <a:spcAft>
                <a:spcPts val="800"/>
              </a:spcAft>
              <a:buFont typeface="Wingdings" charset="2"/>
              <a:buChar char="§"/>
              <a:tabLst>
                <a:tab pos="715963" algn="l"/>
              </a:tabLst>
            </a:pPr>
            <a:r>
              <a:rPr lang="en-GB" sz="1500" dirty="0"/>
              <a:t>Married 34 years with two adult children </a:t>
            </a:r>
          </a:p>
          <a:p>
            <a:pPr marL="342900" lvl="0" indent="-342900">
              <a:spcBef>
                <a:spcPts val="0"/>
              </a:spcBef>
              <a:spcAft>
                <a:spcPts val="800"/>
              </a:spcAft>
              <a:buFont typeface="Wingdings" charset="2"/>
              <a:buChar char="§"/>
              <a:tabLst>
                <a:tab pos="715963" algn="l"/>
              </a:tabLst>
            </a:pPr>
            <a:r>
              <a:rPr lang="en-GB" sz="1500" dirty="0"/>
              <a:t>Was in merchant navy for 20 years before he joined the organisation</a:t>
            </a:r>
          </a:p>
          <a:p>
            <a:pPr marL="342900" lvl="0" indent="-342900">
              <a:spcBef>
                <a:spcPts val="0"/>
              </a:spcBef>
              <a:spcAft>
                <a:spcPts val="800"/>
              </a:spcAft>
              <a:buFont typeface="Wingdings" charset="2"/>
              <a:buChar char="§"/>
              <a:tabLst>
                <a:tab pos="715963" algn="l"/>
              </a:tabLst>
            </a:pPr>
            <a:r>
              <a:rPr lang="en-GB" sz="1500" dirty="0"/>
              <a:t>Leads the workshop team</a:t>
            </a:r>
          </a:p>
          <a:p>
            <a:pPr marL="342900" lvl="0" indent="-342900">
              <a:spcBef>
                <a:spcPts val="0"/>
              </a:spcBef>
              <a:spcAft>
                <a:spcPts val="800"/>
              </a:spcAft>
              <a:buFont typeface="Wingdings" charset="2"/>
              <a:buChar char="§"/>
              <a:tabLst>
                <a:tab pos="715963" algn="l"/>
              </a:tabLst>
            </a:pPr>
            <a:r>
              <a:rPr lang="en-GB" sz="1500" dirty="0"/>
              <a:t>Lively member of the team – was </a:t>
            </a:r>
            <a:r>
              <a:rPr lang="en-GB" sz="1500" dirty="0" smtClean="0"/>
              <a:t>the </a:t>
            </a:r>
            <a:r>
              <a:rPr lang="en-GB" sz="1500" dirty="0"/>
              <a:t>MC at the Christmas </a:t>
            </a:r>
            <a:r>
              <a:rPr lang="en-GB" sz="1500" dirty="0" smtClean="0"/>
              <a:t>party</a:t>
            </a:r>
            <a:endParaRPr lang="en-GB" sz="15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2</a:t>
            </a:fld>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414" y="1144891"/>
            <a:ext cx="3934754" cy="2618182"/>
          </a:xfrm>
          <a:prstGeom prst="rect">
            <a:avLst/>
          </a:prstGeom>
        </p:spPr>
      </p:pic>
    </p:spTree>
    <p:extLst>
      <p:ext uri="{BB962C8B-B14F-4D97-AF65-F5344CB8AC3E}">
        <p14:creationId xmlns:p14="http://schemas.microsoft.com/office/powerpoint/2010/main" val="9339410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514" y="569880"/>
            <a:ext cx="3563271" cy="670641"/>
          </a:xfrm>
        </p:spPr>
        <p:txBody>
          <a:bodyPr>
            <a:noAutofit/>
          </a:bodyPr>
          <a:lstStyle/>
          <a:p>
            <a:r>
              <a:rPr lang="en-US" sz="2200" dirty="0" smtClean="0">
                <a:solidFill>
                  <a:srgbClr val="D91C5C"/>
                </a:solidFill>
              </a:rPr>
              <a:t>Bob</a:t>
            </a:r>
            <a:endParaRPr lang="en-US" sz="2200" dirty="0">
              <a:solidFill>
                <a:srgbClr val="D91C5C"/>
              </a:solidFill>
            </a:endParaRPr>
          </a:p>
        </p:txBody>
      </p:sp>
      <p:sp>
        <p:nvSpPr>
          <p:cNvPr id="3" name="Content Placeholder 2"/>
          <p:cNvSpPr>
            <a:spLocks noGrp="1"/>
          </p:cNvSpPr>
          <p:nvPr>
            <p:ph idx="1"/>
          </p:nvPr>
        </p:nvSpPr>
        <p:spPr>
          <a:xfrm>
            <a:off x="4903459" y="1412399"/>
            <a:ext cx="3740990" cy="2990263"/>
          </a:xfrm>
        </p:spPr>
        <p:txBody>
          <a:bodyPr>
            <a:noAutofit/>
          </a:bodyPr>
          <a:lstStyle/>
          <a:p>
            <a:pPr marL="342900" lvl="0" indent="-342900">
              <a:spcBef>
                <a:spcPts val="0"/>
              </a:spcBef>
              <a:spcAft>
                <a:spcPts val="1200"/>
              </a:spcAft>
              <a:buFont typeface="Wingdings" charset="2"/>
              <a:buChar char="§"/>
              <a:tabLst>
                <a:tab pos="715963" algn="l"/>
              </a:tabLst>
            </a:pPr>
            <a:r>
              <a:rPr lang="en-GB" sz="1500" dirty="0"/>
              <a:t>Bob sometimes has to leave work </a:t>
            </a:r>
            <a:br>
              <a:rPr lang="en-GB" sz="1500" dirty="0"/>
            </a:br>
            <a:r>
              <a:rPr lang="en-GB" sz="1500" dirty="0"/>
              <a:t>to deal with a medical emergency </a:t>
            </a:r>
            <a:r>
              <a:rPr lang="en-GB" sz="1500" dirty="0" smtClean="0"/>
              <a:t>for </a:t>
            </a:r>
            <a:r>
              <a:rPr lang="en-GB" sz="1500" dirty="0"/>
              <a:t>his son</a:t>
            </a:r>
          </a:p>
          <a:p>
            <a:pPr marL="342900" lvl="0" indent="-342900">
              <a:spcBef>
                <a:spcPts val="0"/>
              </a:spcBef>
              <a:spcAft>
                <a:spcPts val="1200"/>
              </a:spcAft>
              <a:buFont typeface="Wingdings" charset="2"/>
              <a:buChar char="§"/>
              <a:tabLst>
                <a:tab pos="715963" algn="l"/>
              </a:tabLst>
            </a:pPr>
            <a:r>
              <a:rPr lang="en-GB" sz="1500" dirty="0" smtClean="0"/>
              <a:t>Bob’s </a:t>
            </a:r>
            <a:r>
              <a:rPr lang="en-GB" sz="1500" dirty="0"/>
              <a:t>colleague has Indian heritage</a:t>
            </a:r>
          </a:p>
          <a:p>
            <a:pPr marL="342900" lvl="0" indent="-342900">
              <a:spcBef>
                <a:spcPts val="0"/>
              </a:spcBef>
              <a:spcAft>
                <a:spcPts val="1200"/>
              </a:spcAft>
              <a:buFont typeface="Wingdings" charset="2"/>
              <a:buChar char="§"/>
              <a:tabLst>
                <a:tab pos="715963" algn="l"/>
              </a:tabLst>
            </a:pPr>
            <a:r>
              <a:rPr lang="en-GB" sz="1500" dirty="0" smtClean="0"/>
              <a:t>Bob </a:t>
            </a:r>
            <a:r>
              <a:rPr lang="en-GB" sz="1500" dirty="0"/>
              <a:t>is active on social media and </a:t>
            </a:r>
            <a:br>
              <a:rPr lang="en-GB" sz="1500" dirty="0"/>
            </a:br>
            <a:r>
              <a:rPr lang="en-GB" sz="1500" dirty="0"/>
              <a:t>has a following on Instagram for </a:t>
            </a:r>
            <a:br>
              <a:rPr lang="en-GB" sz="1500" dirty="0"/>
            </a:br>
            <a:r>
              <a:rPr lang="en-GB" sz="1500" dirty="0"/>
              <a:t>the steam trains he </a:t>
            </a:r>
            <a:r>
              <a:rPr lang="en-GB" sz="1500" dirty="0" smtClean="0"/>
              <a:t>builds</a:t>
            </a:r>
            <a:endParaRPr lang="en-GB" sz="15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3</a:t>
            </a:fld>
            <a:endParaRPr lang="en-GB" dirty="0"/>
          </a:p>
        </p:txBody>
      </p:sp>
      <p:sp>
        <p:nvSpPr>
          <p:cNvPr id="9" name="Oval Callout 8"/>
          <p:cNvSpPr/>
          <p:nvPr/>
        </p:nvSpPr>
        <p:spPr>
          <a:xfrm>
            <a:off x="569587" y="777451"/>
            <a:ext cx="3841558" cy="1339216"/>
          </a:xfrm>
          <a:prstGeom prst="wedgeEllipseCallout">
            <a:avLst>
              <a:gd name="adj1" fmla="val -41149"/>
              <a:gd name="adj2" fmla="val 5500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latin typeface="Montserrat"/>
                <a:cs typeface="Montserrat"/>
              </a:rPr>
              <a:t>I was upset when I heard </a:t>
            </a:r>
            <a:r>
              <a:rPr lang="en-GB" sz="1300" dirty="0" smtClean="0">
                <a:latin typeface="Montserrat"/>
                <a:cs typeface="Montserrat"/>
              </a:rPr>
              <a:t/>
            </a:r>
            <a:br>
              <a:rPr lang="en-GB" sz="1300" dirty="0" smtClean="0">
                <a:latin typeface="Montserrat"/>
                <a:cs typeface="Montserrat"/>
              </a:rPr>
            </a:br>
            <a:r>
              <a:rPr lang="en-GB" sz="1300" dirty="0" smtClean="0">
                <a:latin typeface="Montserrat"/>
                <a:cs typeface="Montserrat"/>
              </a:rPr>
              <a:t>Fred </a:t>
            </a:r>
            <a:r>
              <a:rPr lang="en-GB" sz="1300" dirty="0">
                <a:latin typeface="Montserrat"/>
                <a:cs typeface="Montserrat"/>
              </a:rPr>
              <a:t>talk about a ‘spaz’– my son has a severe disability but he is a human being and deserves respect</a:t>
            </a:r>
          </a:p>
        </p:txBody>
      </p:sp>
      <p:sp>
        <p:nvSpPr>
          <p:cNvPr id="10" name="Oval Callout 9"/>
          <p:cNvSpPr/>
          <p:nvPr/>
        </p:nvSpPr>
        <p:spPr>
          <a:xfrm>
            <a:off x="772794" y="2267580"/>
            <a:ext cx="3841559" cy="992082"/>
          </a:xfrm>
          <a:prstGeom prst="wedgeEllipseCallout">
            <a:avLst>
              <a:gd name="adj1" fmla="val 42029"/>
              <a:gd name="adj2" fmla="val 561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cs typeface="Montserrat"/>
              </a:rPr>
              <a:t>My mate is coloured </a:t>
            </a:r>
            <a:br>
              <a:rPr lang="en-GB" sz="1400" dirty="0">
                <a:cs typeface="Montserrat"/>
              </a:rPr>
            </a:br>
            <a:r>
              <a:rPr lang="en-GB" sz="1400" dirty="0">
                <a:cs typeface="Montserrat"/>
              </a:rPr>
              <a:t>but someone said I can’t </a:t>
            </a:r>
            <a:br>
              <a:rPr lang="en-GB" sz="1400" dirty="0">
                <a:cs typeface="Montserrat"/>
              </a:rPr>
            </a:br>
            <a:r>
              <a:rPr lang="en-GB" sz="1400" dirty="0">
                <a:cs typeface="Montserrat"/>
              </a:rPr>
              <a:t>say that </a:t>
            </a:r>
            <a:endParaRPr lang="en-GB" sz="1400" dirty="0">
              <a:latin typeface="Montserrat"/>
              <a:cs typeface="Montserrat"/>
            </a:endParaRPr>
          </a:p>
        </p:txBody>
      </p:sp>
      <p:sp>
        <p:nvSpPr>
          <p:cNvPr id="11" name="Oval Callout 10"/>
          <p:cNvSpPr/>
          <p:nvPr/>
        </p:nvSpPr>
        <p:spPr>
          <a:xfrm>
            <a:off x="583977" y="3378197"/>
            <a:ext cx="3827168" cy="1083734"/>
          </a:xfrm>
          <a:prstGeom prst="wedgeEllipseCallout">
            <a:avLst>
              <a:gd name="adj1" fmla="val -40747"/>
              <a:gd name="adj2" fmla="val 54433"/>
            </a:avLst>
          </a:prstGeom>
          <a:solidFill>
            <a:schemeClr val="accent2">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cs typeface="Montserrat"/>
              </a:rPr>
              <a:t>I know I’m in the workshop </a:t>
            </a:r>
            <a:br>
              <a:rPr lang="en-GB" sz="1300" dirty="0">
                <a:cs typeface="Montserrat"/>
              </a:rPr>
            </a:br>
            <a:r>
              <a:rPr lang="en-GB" sz="1300" dirty="0">
                <a:cs typeface="Montserrat"/>
              </a:rPr>
              <a:t>but spanner monkey is harsh,</a:t>
            </a:r>
          </a:p>
          <a:p>
            <a:pPr algn="ctr"/>
            <a:r>
              <a:rPr lang="en-GB" sz="1300" dirty="0" smtClean="0">
                <a:cs typeface="Montserrat"/>
              </a:rPr>
              <a:t>I’m </a:t>
            </a:r>
            <a:r>
              <a:rPr lang="en-GB" sz="1300" dirty="0">
                <a:cs typeface="Montserrat"/>
              </a:rPr>
              <a:t>teaching my </a:t>
            </a:r>
            <a:r>
              <a:rPr lang="en-GB" sz="1300" dirty="0" smtClean="0">
                <a:cs typeface="Montserrat"/>
              </a:rPr>
              <a:t>workmates how </a:t>
            </a:r>
            <a:r>
              <a:rPr lang="en-GB" sz="1300" dirty="0">
                <a:cs typeface="Montserrat"/>
              </a:rPr>
              <a:t>to use </a:t>
            </a:r>
            <a:r>
              <a:rPr lang="en-GB" sz="1300" dirty="0" smtClean="0">
                <a:cs typeface="Montserrat"/>
              </a:rPr>
              <a:t>Twitter</a:t>
            </a:r>
            <a:endParaRPr lang="en-GB" sz="1300" dirty="0">
              <a:cs typeface="Montserrat"/>
            </a:endParaRPr>
          </a:p>
        </p:txBody>
      </p:sp>
    </p:spTree>
    <p:extLst>
      <p:ext uri="{BB962C8B-B14F-4D97-AF65-F5344CB8AC3E}">
        <p14:creationId xmlns:p14="http://schemas.microsoft.com/office/powerpoint/2010/main" val="30870529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22280"/>
            <a:ext cx="7886700" cy="670641"/>
          </a:xfrm>
        </p:spPr>
        <p:txBody>
          <a:bodyPr>
            <a:noAutofit/>
          </a:bodyPr>
          <a:lstStyle/>
          <a:p>
            <a:r>
              <a:rPr lang="en-US" sz="2200" dirty="0" smtClean="0">
                <a:solidFill>
                  <a:srgbClr val="D91C5C"/>
                </a:solidFill>
              </a:rPr>
              <a:t>Pat</a:t>
            </a:r>
            <a:endParaRPr lang="en-US" sz="2200" dirty="0">
              <a:solidFill>
                <a:srgbClr val="D91C5C"/>
              </a:solidFill>
            </a:endParaRPr>
          </a:p>
        </p:txBody>
      </p:sp>
      <p:sp>
        <p:nvSpPr>
          <p:cNvPr id="3" name="Content Placeholder 2"/>
          <p:cNvSpPr>
            <a:spLocks noGrp="1"/>
          </p:cNvSpPr>
          <p:nvPr>
            <p:ph idx="1"/>
          </p:nvPr>
        </p:nvSpPr>
        <p:spPr>
          <a:xfrm>
            <a:off x="390743" y="1488602"/>
            <a:ext cx="3740990" cy="2990263"/>
          </a:xfrm>
        </p:spPr>
        <p:txBody>
          <a:bodyPr>
            <a:noAutofit/>
          </a:bodyPr>
          <a:lstStyle/>
          <a:p>
            <a:pPr marL="342900" lvl="0" indent="-342900">
              <a:spcBef>
                <a:spcPts val="0"/>
              </a:spcBef>
              <a:spcAft>
                <a:spcPts val="700"/>
              </a:spcAft>
              <a:buFont typeface="Wingdings" charset="2"/>
              <a:buChar char="§"/>
              <a:tabLst>
                <a:tab pos="715963" algn="l"/>
              </a:tabLst>
            </a:pPr>
            <a:r>
              <a:rPr lang="en-GB" sz="1500" dirty="0"/>
              <a:t>36-year-old </a:t>
            </a:r>
            <a:r>
              <a:rPr lang="en-GB" sz="1500" dirty="0" smtClean="0"/>
              <a:t>woman</a:t>
            </a:r>
            <a:endParaRPr lang="en-GB" sz="1500" dirty="0"/>
          </a:p>
          <a:p>
            <a:pPr marL="342900" lvl="0" indent="-342900">
              <a:spcBef>
                <a:spcPts val="0"/>
              </a:spcBef>
              <a:spcAft>
                <a:spcPts val="700"/>
              </a:spcAft>
              <a:buFont typeface="Wingdings" charset="2"/>
              <a:buChar char="§"/>
              <a:tabLst>
                <a:tab pos="715963" algn="l"/>
              </a:tabLst>
            </a:pPr>
            <a:r>
              <a:rPr lang="en-GB" sz="1500" dirty="0"/>
              <a:t>Married with a young daughter </a:t>
            </a:r>
          </a:p>
          <a:p>
            <a:pPr marL="342900" lvl="0" indent="-342900">
              <a:spcBef>
                <a:spcPts val="0"/>
              </a:spcBef>
              <a:spcAft>
                <a:spcPts val="700"/>
              </a:spcAft>
              <a:buFont typeface="Wingdings" charset="2"/>
              <a:buChar char="§"/>
              <a:tabLst>
                <a:tab pos="715963" algn="l"/>
              </a:tabLst>
            </a:pPr>
            <a:r>
              <a:rPr lang="en-GB" sz="1500" dirty="0"/>
              <a:t>A project </a:t>
            </a:r>
            <a:r>
              <a:rPr lang="en-GB" sz="1500" dirty="0" smtClean="0"/>
              <a:t>manager</a:t>
            </a:r>
            <a:endParaRPr lang="en-GB" sz="1500" dirty="0"/>
          </a:p>
          <a:p>
            <a:pPr marL="342900" lvl="0" indent="-342900">
              <a:spcBef>
                <a:spcPts val="0"/>
              </a:spcBef>
              <a:spcAft>
                <a:spcPts val="700"/>
              </a:spcAft>
              <a:buFont typeface="Wingdings" charset="2"/>
              <a:buChar char="§"/>
              <a:tabLst>
                <a:tab pos="715963" algn="l"/>
              </a:tabLst>
            </a:pPr>
            <a:r>
              <a:rPr lang="en-GB" sz="1500" dirty="0"/>
              <a:t>Started working part-time when she </a:t>
            </a:r>
            <a:r>
              <a:rPr lang="en-GB" sz="1500" dirty="0" smtClean="0"/>
              <a:t>came </a:t>
            </a:r>
            <a:r>
              <a:rPr lang="en-GB" sz="1500" dirty="0"/>
              <a:t>back from maternity </a:t>
            </a:r>
            <a:r>
              <a:rPr lang="en-GB" sz="1500" dirty="0" smtClean="0"/>
              <a:t>leave</a:t>
            </a:r>
            <a:endParaRPr lang="en-GB" sz="1500" dirty="0"/>
          </a:p>
          <a:p>
            <a:pPr marL="342900" lvl="0" indent="-342900">
              <a:spcBef>
                <a:spcPts val="0"/>
              </a:spcBef>
              <a:spcAft>
                <a:spcPts val="700"/>
              </a:spcAft>
              <a:buFont typeface="Wingdings" charset="2"/>
              <a:buChar char="§"/>
              <a:tabLst>
                <a:tab pos="715963" algn="l"/>
              </a:tabLst>
            </a:pPr>
            <a:r>
              <a:rPr lang="en-GB" sz="1500" dirty="0"/>
              <a:t>Pat has recently set up a women’s network</a:t>
            </a:r>
          </a:p>
          <a:p>
            <a:pPr marL="342900" lvl="0" indent="-342900">
              <a:spcBef>
                <a:spcPts val="0"/>
              </a:spcBef>
              <a:spcAft>
                <a:spcPts val="700"/>
              </a:spcAft>
              <a:buFont typeface="Wingdings" charset="2"/>
              <a:buChar char="§"/>
              <a:tabLst>
                <a:tab pos="715963" algn="l"/>
              </a:tabLst>
            </a:pPr>
            <a:endParaRPr lang="en-GB" sz="15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4</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414" y="1144891"/>
            <a:ext cx="3934754" cy="2626020"/>
          </a:xfrm>
          <a:prstGeom prst="rect">
            <a:avLst/>
          </a:prstGeom>
        </p:spPr>
      </p:pic>
    </p:spTree>
    <p:extLst>
      <p:ext uri="{BB962C8B-B14F-4D97-AF65-F5344CB8AC3E}">
        <p14:creationId xmlns:p14="http://schemas.microsoft.com/office/powerpoint/2010/main" val="37216311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514" y="569880"/>
            <a:ext cx="3563271" cy="670641"/>
          </a:xfrm>
        </p:spPr>
        <p:txBody>
          <a:bodyPr>
            <a:noAutofit/>
          </a:bodyPr>
          <a:lstStyle/>
          <a:p>
            <a:r>
              <a:rPr lang="en-US" sz="2200" dirty="0" smtClean="0">
                <a:solidFill>
                  <a:srgbClr val="D91C5C"/>
                </a:solidFill>
              </a:rPr>
              <a:t>Pat</a:t>
            </a:r>
            <a:endParaRPr lang="en-US" sz="2200" dirty="0">
              <a:solidFill>
                <a:srgbClr val="D91C5C"/>
              </a:solidFill>
            </a:endParaRPr>
          </a:p>
        </p:txBody>
      </p:sp>
      <p:sp>
        <p:nvSpPr>
          <p:cNvPr id="3" name="Content Placeholder 2"/>
          <p:cNvSpPr>
            <a:spLocks noGrp="1"/>
          </p:cNvSpPr>
          <p:nvPr>
            <p:ph idx="1"/>
          </p:nvPr>
        </p:nvSpPr>
        <p:spPr>
          <a:xfrm>
            <a:off x="4903459" y="1412399"/>
            <a:ext cx="3740990" cy="2990263"/>
          </a:xfrm>
        </p:spPr>
        <p:txBody>
          <a:bodyPr>
            <a:noAutofit/>
          </a:bodyPr>
          <a:lstStyle/>
          <a:p>
            <a:pPr marL="342900" lvl="0" indent="-342900">
              <a:spcBef>
                <a:spcPts val="0"/>
              </a:spcBef>
              <a:spcAft>
                <a:spcPts val="1200"/>
              </a:spcAft>
              <a:buFont typeface="Wingdings" charset="2"/>
              <a:buChar char="§"/>
              <a:tabLst>
                <a:tab pos="715963" algn="l"/>
              </a:tabLst>
            </a:pPr>
            <a:r>
              <a:rPr lang="en-GB" sz="1500" dirty="0" smtClean="0"/>
              <a:t>Pat’s </a:t>
            </a:r>
            <a:r>
              <a:rPr lang="en-GB" sz="1500" dirty="0"/>
              <a:t>line manager sometimes holds meetings on her non-working days and she feels pressure to come into work </a:t>
            </a:r>
          </a:p>
          <a:p>
            <a:pPr marL="342900" lvl="0" indent="-342900">
              <a:spcBef>
                <a:spcPts val="0"/>
              </a:spcBef>
              <a:spcAft>
                <a:spcPts val="1200"/>
              </a:spcAft>
              <a:buFont typeface="Wingdings" charset="2"/>
              <a:buChar char="§"/>
              <a:tabLst>
                <a:tab pos="715963" algn="l"/>
              </a:tabLst>
            </a:pPr>
            <a:r>
              <a:rPr lang="en-GB" sz="1500" dirty="0" smtClean="0"/>
              <a:t>Pat </a:t>
            </a:r>
            <a:r>
              <a:rPr lang="en-GB" sz="1500" dirty="0"/>
              <a:t>sometimes feels patronised</a:t>
            </a:r>
          </a:p>
          <a:p>
            <a:pPr marL="342900" lvl="0" indent="-342900">
              <a:spcBef>
                <a:spcPts val="0"/>
              </a:spcBef>
              <a:spcAft>
                <a:spcPts val="1200"/>
              </a:spcAft>
              <a:buFont typeface="Wingdings" charset="2"/>
              <a:buChar char="§"/>
              <a:tabLst>
                <a:tab pos="715963" algn="l"/>
              </a:tabLst>
            </a:pPr>
            <a:r>
              <a:rPr lang="en-GB" sz="1500" dirty="0" smtClean="0"/>
              <a:t>Some </a:t>
            </a:r>
            <a:r>
              <a:rPr lang="en-GB" sz="1500" dirty="0"/>
              <a:t>of the managers in the company don’t understand the purpose of the women’s </a:t>
            </a:r>
            <a:r>
              <a:rPr lang="en-GB" sz="1500" dirty="0" smtClean="0"/>
              <a:t>network</a:t>
            </a:r>
            <a:endParaRPr lang="en-GB" sz="15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5</a:t>
            </a:fld>
            <a:endParaRPr lang="en-GB" dirty="0"/>
          </a:p>
        </p:txBody>
      </p:sp>
      <p:sp>
        <p:nvSpPr>
          <p:cNvPr id="9" name="Oval Callout 8"/>
          <p:cNvSpPr/>
          <p:nvPr/>
        </p:nvSpPr>
        <p:spPr>
          <a:xfrm>
            <a:off x="569587" y="725169"/>
            <a:ext cx="3841558" cy="1161416"/>
          </a:xfrm>
          <a:prstGeom prst="wedgeEllipseCallout">
            <a:avLst>
              <a:gd name="adj1" fmla="val 44145"/>
              <a:gd name="adj2" fmla="val 55007"/>
            </a:avLst>
          </a:prstGeom>
          <a:solidFill>
            <a:srgbClr val="1B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cs typeface="Montserrat"/>
              </a:rPr>
              <a:t>I’ve yet again heard someone call me a ‘part timer’ – I work hard when I’m </a:t>
            </a:r>
            <a:r>
              <a:rPr lang="en-GB" sz="1300" dirty="0" smtClean="0">
                <a:cs typeface="Montserrat"/>
              </a:rPr>
              <a:t>here</a:t>
            </a:r>
            <a:endParaRPr lang="en-GB" sz="1300" dirty="0">
              <a:cs typeface="Montserrat"/>
            </a:endParaRPr>
          </a:p>
        </p:txBody>
      </p:sp>
      <p:sp>
        <p:nvSpPr>
          <p:cNvPr id="10" name="Oval Callout 9"/>
          <p:cNvSpPr/>
          <p:nvPr/>
        </p:nvSpPr>
        <p:spPr>
          <a:xfrm>
            <a:off x="738926" y="2057396"/>
            <a:ext cx="3841559" cy="1092195"/>
          </a:xfrm>
          <a:prstGeom prst="wedgeEllipseCallout">
            <a:avLst>
              <a:gd name="adj1" fmla="val -43265"/>
              <a:gd name="adj2" fmla="val 5693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cs typeface="Montserrat"/>
              </a:rPr>
              <a:t>One of the managers talked about ‘you girls’, which </a:t>
            </a:r>
            <a:r>
              <a:rPr lang="en-GB" sz="1400" dirty="0" smtClean="0">
                <a:cs typeface="Montserrat"/>
              </a:rPr>
              <a:t/>
            </a:r>
            <a:br>
              <a:rPr lang="en-GB" sz="1400" dirty="0" smtClean="0">
                <a:cs typeface="Montserrat"/>
              </a:rPr>
            </a:br>
            <a:r>
              <a:rPr lang="en-GB" sz="1400" dirty="0" smtClean="0">
                <a:cs typeface="Montserrat"/>
              </a:rPr>
              <a:t>I </a:t>
            </a:r>
            <a:r>
              <a:rPr lang="en-GB" sz="1400" dirty="0">
                <a:cs typeface="Montserrat"/>
              </a:rPr>
              <a:t>found </a:t>
            </a:r>
            <a:r>
              <a:rPr lang="en-GB" sz="1400" dirty="0" smtClean="0">
                <a:cs typeface="Montserrat"/>
              </a:rPr>
              <a:t>annoying</a:t>
            </a:r>
            <a:endParaRPr lang="en-GB" sz="1400" dirty="0">
              <a:cs typeface="Montserrat"/>
            </a:endParaRPr>
          </a:p>
        </p:txBody>
      </p:sp>
      <p:sp>
        <p:nvSpPr>
          <p:cNvPr id="11" name="Oval Callout 10"/>
          <p:cNvSpPr/>
          <p:nvPr/>
        </p:nvSpPr>
        <p:spPr>
          <a:xfrm>
            <a:off x="583977" y="3293533"/>
            <a:ext cx="3827168" cy="1168398"/>
          </a:xfrm>
          <a:prstGeom prst="wedgeEllipseCallout">
            <a:avLst>
              <a:gd name="adj1" fmla="val 42213"/>
              <a:gd name="adj2" fmla="val 52984"/>
            </a:avLst>
          </a:prstGeom>
          <a:solidFill>
            <a:srgbClr val="1BA09D"/>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cs typeface="Montserrat"/>
              </a:rPr>
              <a:t>My manager called my women’s network a knitting circle – which just shows how much we need it</a:t>
            </a:r>
            <a:r>
              <a:rPr lang="en-GB" sz="1300" dirty="0" smtClean="0">
                <a:cs typeface="Montserrat"/>
              </a:rPr>
              <a:t>!</a:t>
            </a:r>
            <a:endParaRPr lang="en-GB" sz="1300" dirty="0">
              <a:cs typeface="Montserrat"/>
            </a:endParaRPr>
          </a:p>
        </p:txBody>
      </p:sp>
    </p:spTree>
    <p:extLst>
      <p:ext uri="{BB962C8B-B14F-4D97-AF65-F5344CB8AC3E}">
        <p14:creationId xmlns:p14="http://schemas.microsoft.com/office/powerpoint/2010/main" val="604920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22280"/>
            <a:ext cx="7886700" cy="670641"/>
          </a:xfrm>
        </p:spPr>
        <p:txBody>
          <a:bodyPr>
            <a:noAutofit/>
          </a:bodyPr>
          <a:lstStyle/>
          <a:p>
            <a:r>
              <a:rPr lang="en-US" sz="2200" dirty="0" smtClean="0">
                <a:solidFill>
                  <a:srgbClr val="D91C5C"/>
                </a:solidFill>
              </a:rPr>
              <a:t>Tyrone</a:t>
            </a:r>
            <a:endParaRPr lang="en-US" sz="2200" dirty="0">
              <a:solidFill>
                <a:srgbClr val="D91C5C"/>
              </a:solidFill>
            </a:endParaRPr>
          </a:p>
        </p:txBody>
      </p:sp>
      <p:sp>
        <p:nvSpPr>
          <p:cNvPr id="3" name="Content Placeholder 2"/>
          <p:cNvSpPr>
            <a:spLocks noGrp="1"/>
          </p:cNvSpPr>
          <p:nvPr>
            <p:ph idx="1"/>
          </p:nvPr>
        </p:nvSpPr>
        <p:spPr>
          <a:xfrm>
            <a:off x="390743" y="1488602"/>
            <a:ext cx="3859524" cy="2990263"/>
          </a:xfrm>
        </p:spPr>
        <p:txBody>
          <a:bodyPr>
            <a:noAutofit/>
          </a:bodyPr>
          <a:lstStyle/>
          <a:p>
            <a:pPr marL="342900" lvl="0" indent="-342900">
              <a:spcBef>
                <a:spcPts val="0"/>
              </a:spcBef>
              <a:spcAft>
                <a:spcPts val="1200"/>
              </a:spcAft>
              <a:buFont typeface="Wingdings" charset="2"/>
              <a:buChar char="§"/>
              <a:tabLst>
                <a:tab pos="715963" algn="l"/>
              </a:tabLst>
            </a:pPr>
            <a:r>
              <a:rPr lang="en-GB" sz="1800" dirty="0"/>
              <a:t>20-year-old man</a:t>
            </a:r>
          </a:p>
          <a:p>
            <a:pPr marL="342900" lvl="0" indent="-342900">
              <a:spcBef>
                <a:spcPts val="0"/>
              </a:spcBef>
              <a:spcAft>
                <a:spcPts val="1200"/>
              </a:spcAft>
              <a:buFont typeface="Wingdings" charset="2"/>
              <a:buChar char="§"/>
              <a:tabLst>
                <a:tab pos="715963" algn="l"/>
              </a:tabLst>
            </a:pPr>
            <a:r>
              <a:rPr lang="en-GB" sz="1800" dirty="0" smtClean="0"/>
              <a:t>An </a:t>
            </a:r>
            <a:r>
              <a:rPr lang="en-GB" sz="1800" dirty="0"/>
              <a:t>engineer in his first year </a:t>
            </a:r>
            <a:br>
              <a:rPr lang="en-GB" sz="1800" dirty="0"/>
            </a:br>
            <a:r>
              <a:rPr lang="en-GB" sz="1800" dirty="0"/>
              <a:t>of the </a:t>
            </a:r>
            <a:r>
              <a:rPr lang="en-GB" sz="1800" dirty="0" smtClean="0"/>
              <a:t>graduate programme</a:t>
            </a:r>
            <a:endParaRPr lang="en-GB" sz="1800" dirty="0"/>
          </a:p>
          <a:p>
            <a:pPr marL="342900" lvl="0" indent="-342900">
              <a:spcBef>
                <a:spcPts val="0"/>
              </a:spcBef>
              <a:spcAft>
                <a:spcPts val="1200"/>
              </a:spcAft>
              <a:buFont typeface="Wingdings" charset="2"/>
              <a:buChar char="§"/>
              <a:tabLst>
                <a:tab pos="715963" algn="l"/>
              </a:tabLst>
            </a:pPr>
            <a:r>
              <a:rPr lang="en-GB" sz="1800" dirty="0" smtClean="0"/>
              <a:t>Active </a:t>
            </a:r>
            <a:r>
              <a:rPr lang="en-GB" sz="1800" dirty="0"/>
              <a:t>member of the </a:t>
            </a:r>
            <a:br>
              <a:rPr lang="en-GB" sz="1800" dirty="0"/>
            </a:br>
            <a:r>
              <a:rPr lang="en-GB" sz="1800" dirty="0"/>
              <a:t>LGBTQ+ </a:t>
            </a:r>
            <a:r>
              <a:rPr lang="en-GB" sz="1800" dirty="0" smtClean="0"/>
              <a:t>group</a:t>
            </a:r>
            <a:endParaRPr lang="en-GB" sz="1800"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6</a:t>
            </a:fld>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413" y="1144891"/>
            <a:ext cx="3939029" cy="2626020"/>
          </a:xfrm>
          <a:prstGeom prst="rect">
            <a:avLst/>
          </a:prstGeom>
        </p:spPr>
      </p:pic>
    </p:spTree>
    <p:extLst>
      <p:ext uri="{BB962C8B-B14F-4D97-AF65-F5344CB8AC3E}">
        <p14:creationId xmlns:p14="http://schemas.microsoft.com/office/powerpoint/2010/main" val="39876217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174" y="569880"/>
            <a:ext cx="3563271" cy="670641"/>
          </a:xfrm>
        </p:spPr>
        <p:txBody>
          <a:bodyPr>
            <a:noAutofit/>
          </a:bodyPr>
          <a:lstStyle/>
          <a:p>
            <a:r>
              <a:rPr lang="en-US" sz="2200" dirty="0" smtClean="0">
                <a:solidFill>
                  <a:srgbClr val="D91C5C"/>
                </a:solidFill>
              </a:rPr>
              <a:t>Tyrone</a:t>
            </a:r>
            <a:endParaRPr lang="en-US" sz="2200" dirty="0">
              <a:solidFill>
                <a:srgbClr val="D91C5C"/>
              </a:solidFill>
            </a:endParaRPr>
          </a:p>
        </p:txBody>
      </p:sp>
      <p:sp>
        <p:nvSpPr>
          <p:cNvPr id="3" name="Content Placeholder 2"/>
          <p:cNvSpPr>
            <a:spLocks noGrp="1"/>
          </p:cNvSpPr>
          <p:nvPr>
            <p:ph idx="1"/>
          </p:nvPr>
        </p:nvSpPr>
        <p:spPr>
          <a:xfrm>
            <a:off x="4700174" y="1412399"/>
            <a:ext cx="4062826" cy="2990263"/>
          </a:xfrm>
        </p:spPr>
        <p:txBody>
          <a:bodyPr>
            <a:noAutofit/>
          </a:bodyPr>
          <a:lstStyle/>
          <a:p>
            <a:pPr marL="342900" lvl="0" indent="-342900">
              <a:spcBef>
                <a:spcPts val="0"/>
              </a:spcBef>
              <a:spcAft>
                <a:spcPts val="1200"/>
              </a:spcAft>
              <a:buFont typeface="Wingdings" charset="2"/>
              <a:buChar char="§"/>
              <a:tabLst>
                <a:tab pos="715963" algn="l"/>
              </a:tabLst>
            </a:pPr>
            <a:r>
              <a:rPr lang="en-GB" sz="1300" dirty="0"/>
              <a:t>Tyrone is very comfortable being openly part of the </a:t>
            </a:r>
            <a:r>
              <a:rPr lang="en-GB" sz="1300" dirty="0" smtClean="0"/>
              <a:t>LGBTQ+ </a:t>
            </a:r>
            <a:r>
              <a:rPr lang="en-GB" sz="1300" dirty="0"/>
              <a:t>group but is shocked to hear some of his colleagues’ opinions</a:t>
            </a:r>
          </a:p>
          <a:p>
            <a:pPr marL="342900" lvl="0" indent="-342900">
              <a:spcBef>
                <a:spcPts val="0"/>
              </a:spcBef>
              <a:spcAft>
                <a:spcPts val="1200"/>
              </a:spcAft>
              <a:buFont typeface="Wingdings" charset="2"/>
              <a:buChar char="§"/>
              <a:tabLst>
                <a:tab pos="715963" algn="l"/>
              </a:tabLst>
            </a:pPr>
            <a:r>
              <a:rPr lang="en-GB" sz="1300" dirty="0" smtClean="0"/>
              <a:t>Tyrone </a:t>
            </a:r>
            <a:r>
              <a:rPr lang="en-GB" sz="1300" dirty="0"/>
              <a:t>is proud to be an engineer and thinks geek is brilliant</a:t>
            </a:r>
          </a:p>
          <a:p>
            <a:pPr marL="342900" lvl="0" indent="-342900">
              <a:spcBef>
                <a:spcPts val="0"/>
              </a:spcBef>
              <a:spcAft>
                <a:spcPts val="1200"/>
              </a:spcAft>
              <a:buFont typeface="Wingdings" charset="2"/>
              <a:buChar char="§"/>
              <a:tabLst>
                <a:tab pos="715963" algn="l"/>
              </a:tabLst>
            </a:pPr>
            <a:r>
              <a:rPr lang="en-GB" sz="1300" dirty="0" smtClean="0"/>
              <a:t>Tyrone </a:t>
            </a:r>
            <a:r>
              <a:rPr lang="en-GB" sz="1300" dirty="0"/>
              <a:t>doesn’t see age or gender as a barrier to contributing to the business, and is concerned on behalf of himself and his colleagues when he hears this type of language. He is wondering if he can work in this type of environment</a:t>
            </a:r>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lang="en-GB" smtClean="0"/>
              <a:pPr/>
              <a:t>7</a:t>
            </a:fld>
            <a:endParaRPr lang="en-GB" dirty="0"/>
          </a:p>
        </p:txBody>
      </p:sp>
      <p:sp>
        <p:nvSpPr>
          <p:cNvPr id="9" name="Oval Callout 8"/>
          <p:cNvSpPr/>
          <p:nvPr/>
        </p:nvSpPr>
        <p:spPr>
          <a:xfrm>
            <a:off x="569587" y="777451"/>
            <a:ext cx="3841558" cy="1161416"/>
          </a:xfrm>
          <a:prstGeom prst="wedgeEllipseCallout">
            <a:avLst>
              <a:gd name="adj1" fmla="val -41149"/>
              <a:gd name="adj2" fmla="val 5500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cs typeface="Montserrat"/>
              </a:rPr>
              <a:t>I’ve just heard someone </a:t>
            </a:r>
            <a:endParaRPr lang="en-GB" sz="1400" dirty="0" smtClean="0">
              <a:cs typeface="Montserrat"/>
            </a:endParaRPr>
          </a:p>
          <a:p>
            <a:pPr algn="ctr"/>
            <a:r>
              <a:rPr lang="en-GB" sz="1400" dirty="0" smtClean="0">
                <a:cs typeface="Montserrat"/>
              </a:rPr>
              <a:t>say  </a:t>
            </a:r>
            <a:r>
              <a:rPr lang="en-GB" sz="1400" dirty="0">
                <a:cs typeface="Montserrat"/>
              </a:rPr>
              <a:t>‘that’s so gay’ as if it’s </a:t>
            </a:r>
            <a:endParaRPr lang="en-GB" sz="1400" dirty="0" smtClean="0">
              <a:cs typeface="Montserrat"/>
            </a:endParaRPr>
          </a:p>
          <a:p>
            <a:pPr algn="ctr"/>
            <a:r>
              <a:rPr lang="en-GB" sz="1400" dirty="0" smtClean="0">
                <a:cs typeface="Montserrat"/>
              </a:rPr>
              <a:t>a </a:t>
            </a:r>
            <a:r>
              <a:rPr lang="en-GB" sz="1400" dirty="0">
                <a:cs typeface="Montserrat"/>
              </a:rPr>
              <a:t>bad thing</a:t>
            </a:r>
            <a:r>
              <a:rPr lang="en-GB" sz="1400" dirty="0" smtClean="0">
                <a:cs typeface="Montserrat"/>
              </a:rPr>
              <a:t>!</a:t>
            </a:r>
            <a:endParaRPr lang="en-GB" sz="1400" dirty="0">
              <a:cs typeface="Montserrat"/>
            </a:endParaRPr>
          </a:p>
        </p:txBody>
      </p:sp>
      <p:sp>
        <p:nvSpPr>
          <p:cNvPr id="10" name="Oval Callout 9"/>
          <p:cNvSpPr/>
          <p:nvPr/>
        </p:nvSpPr>
        <p:spPr>
          <a:xfrm>
            <a:off x="772795" y="2133600"/>
            <a:ext cx="3189606" cy="905936"/>
          </a:xfrm>
          <a:prstGeom prst="wedgeEllipseCallout">
            <a:avLst>
              <a:gd name="adj1" fmla="val 42029"/>
              <a:gd name="adj2" fmla="val 561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cs typeface="Montserrat"/>
              </a:rPr>
              <a:t>I’m a grade A ‘geek’ </a:t>
            </a:r>
          </a:p>
        </p:txBody>
      </p:sp>
      <p:sp>
        <p:nvSpPr>
          <p:cNvPr id="11" name="Oval Callout 10"/>
          <p:cNvSpPr/>
          <p:nvPr/>
        </p:nvSpPr>
        <p:spPr>
          <a:xfrm>
            <a:off x="583976" y="3208867"/>
            <a:ext cx="3657824" cy="1253064"/>
          </a:xfrm>
          <a:prstGeom prst="wedgeEllipseCallout">
            <a:avLst>
              <a:gd name="adj1" fmla="val -40747"/>
              <a:gd name="adj2" fmla="val 54433"/>
            </a:avLst>
          </a:prstGeom>
          <a:solidFill>
            <a:schemeClr val="accent2">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cs typeface="Montserrat"/>
              </a:rPr>
              <a:t>I’ve just heard a manager </a:t>
            </a:r>
            <a:br>
              <a:rPr lang="en-GB" sz="1300" dirty="0">
                <a:cs typeface="Montserrat"/>
              </a:rPr>
            </a:br>
            <a:r>
              <a:rPr lang="en-GB" sz="1300" dirty="0">
                <a:cs typeface="Montserrat"/>
              </a:rPr>
              <a:t>tell one of our female grads not to bother her pretty little head – what is that about</a:t>
            </a:r>
            <a:r>
              <a:rPr lang="en-GB" sz="1300" dirty="0" smtClean="0">
                <a:cs typeface="Montserrat"/>
              </a:rPr>
              <a:t>?</a:t>
            </a:r>
            <a:endParaRPr lang="en-GB" sz="1300" dirty="0">
              <a:cs typeface="Montserrat"/>
            </a:endParaRPr>
          </a:p>
        </p:txBody>
      </p:sp>
    </p:spTree>
    <p:extLst>
      <p:ext uri="{BB962C8B-B14F-4D97-AF65-F5344CB8AC3E}">
        <p14:creationId xmlns:p14="http://schemas.microsoft.com/office/powerpoint/2010/main" val="4133965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Thank you and feedback</a:t>
            </a:r>
          </a:p>
        </p:txBody>
      </p:sp>
      <p:sp>
        <p:nvSpPr>
          <p:cNvPr id="3" name="Content Placeholder 2"/>
          <p:cNvSpPr>
            <a:spLocks noGrp="1"/>
          </p:cNvSpPr>
          <p:nvPr>
            <p:ph idx="1"/>
          </p:nvPr>
        </p:nvSpPr>
        <p:spPr>
          <a:xfrm>
            <a:off x="390744" y="1530937"/>
            <a:ext cx="5010990" cy="2765245"/>
          </a:xfrm>
        </p:spPr>
        <p:txBody>
          <a:bodyPr>
            <a:noAutofit/>
          </a:bodyPr>
          <a:lstStyle/>
          <a:p>
            <a:pPr marL="0" indent="0">
              <a:spcBef>
                <a:spcPts val="0"/>
              </a:spcBef>
              <a:spcAft>
                <a:spcPts val="1000"/>
              </a:spcAft>
              <a:buNone/>
            </a:pPr>
            <a:r>
              <a:rPr lang="en-GB" b="1" dirty="0"/>
              <a:t>Thank you for attending this </a:t>
            </a:r>
            <a:r>
              <a:rPr lang="en-GB" b="1" dirty="0" smtClean="0"/>
              <a:t>workshop</a:t>
            </a:r>
          </a:p>
          <a:p>
            <a:pPr marL="0" lvl="0" indent="0">
              <a:spcBef>
                <a:spcPts val="0"/>
              </a:spcBef>
              <a:spcAft>
                <a:spcPts val="600"/>
              </a:spcAft>
              <a:buNone/>
              <a:tabLst>
                <a:tab pos="715963" algn="l"/>
              </a:tabLst>
            </a:pPr>
            <a:r>
              <a:rPr lang="en-GB" dirty="0">
                <a:solidFill>
                  <a:srgbClr val="D91C5C"/>
                </a:solidFill>
              </a:rPr>
              <a:t>Please fill in the brief </a:t>
            </a:r>
            <a:r>
              <a:rPr lang="en-GB" dirty="0">
                <a:solidFill>
                  <a:srgbClr val="D91C5C"/>
                </a:solidFill>
                <a:hlinkClick r:id="rId2"/>
              </a:rPr>
              <a:t>online feedback </a:t>
            </a:r>
            <a:r>
              <a:rPr lang="en-GB" dirty="0" smtClean="0">
                <a:solidFill>
                  <a:srgbClr val="D91C5C"/>
                </a:solidFill>
                <a:hlinkClick r:id="rId2"/>
              </a:rPr>
              <a:t>survey</a:t>
            </a:r>
            <a:r>
              <a:rPr lang="en-GB" dirty="0" smtClean="0">
                <a:solidFill>
                  <a:srgbClr val="D91C5C"/>
                </a:solidFill>
              </a:rPr>
              <a:t> for the Academy </a:t>
            </a:r>
            <a:r>
              <a:rPr lang="en-GB" dirty="0">
                <a:solidFill>
                  <a:srgbClr val="D91C5C"/>
                </a:solidFill>
              </a:rPr>
              <a:t>so that we may continue to learn and improve </a:t>
            </a:r>
            <a:r>
              <a:rPr lang="en-GB" dirty="0" smtClean="0">
                <a:solidFill>
                  <a:srgbClr val="D91C5C"/>
                </a:solidFill>
              </a:rPr>
              <a:t>the sessions </a:t>
            </a:r>
            <a:r>
              <a:rPr lang="en-GB" dirty="0">
                <a:solidFill>
                  <a:srgbClr val="D91C5C"/>
                </a:solidFill>
              </a:rPr>
              <a:t>we run. </a:t>
            </a:r>
          </a:p>
        </p:txBody>
      </p:sp>
      <p:sp>
        <p:nvSpPr>
          <p:cNvPr id="4" name="Footer Placeholder 3"/>
          <p:cNvSpPr>
            <a:spLocks noGrp="1"/>
          </p:cNvSpPr>
          <p:nvPr>
            <p:ph type="ftr" sz="quarter" idx="11"/>
          </p:nvPr>
        </p:nvSpPr>
        <p:spPr>
          <a:xfrm>
            <a:off x="389232" y="4766704"/>
            <a:ext cx="5937364" cy="274637"/>
          </a:xfrm>
        </p:spPr>
        <p:txBody>
          <a:bodyPr/>
          <a:lstStyle/>
          <a:p>
            <a:r>
              <a:rPr dirty="0">
                <a:solidFill>
                  <a:srgbClr val="D91C5C"/>
                </a:solidFill>
              </a:rPr>
              <a:t>Team workshop series: Why is diversity and inclusion important?</a:t>
            </a:r>
          </a:p>
        </p:txBody>
      </p:sp>
      <p:sp>
        <p:nvSpPr>
          <p:cNvPr id="5" name="Slide Number Placeholder 4"/>
          <p:cNvSpPr>
            <a:spLocks noGrp="1"/>
          </p:cNvSpPr>
          <p:nvPr>
            <p:ph type="sldNum" sz="quarter" idx="12"/>
          </p:nvPr>
        </p:nvSpPr>
        <p:spPr/>
        <p:txBody>
          <a:bodyPr/>
          <a:lstStyle/>
          <a:p>
            <a:fld id="{93E7B9F2-B4FF-452C-8B6A-FCAF32E52E53}" type="slidenum">
              <a:rPr>
                <a:solidFill>
                  <a:prstClr val="white"/>
                </a:solidFill>
              </a:rPr>
              <a:pPr/>
              <a:t>8</a:t>
            </a:fld>
            <a:endParaRPr dirty="0">
              <a:solidFill>
                <a:prstClr val="white"/>
              </a:solidFill>
            </a:endParaRPr>
          </a:p>
        </p:txBody>
      </p:sp>
    </p:spTree>
    <p:extLst>
      <p:ext uri="{BB962C8B-B14F-4D97-AF65-F5344CB8AC3E}">
        <p14:creationId xmlns:p14="http://schemas.microsoft.com/office/powerpoint/2010/main" val="9339410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8" y="781549"/>
            <a:ext cx="7886700" cy="670641"/>
          </a:xfrm>
        </p:spPr>
        <p:txBody>
          <a:bodyPr>
            <a:noAutofit/>
          </a:bodyPr>
          <a:lstStyle/>
          <a:p>
            <a:r>
              <a:rPr lang="en-US" sz="2200" dirty="0">
                <a:solidFill>
                  <a:srgbClr val="D91C5C"/>
                </a:solidFill>
              </a:rPr>
              <a:t>Want to know more</a:t>
            </a:r>
            <a:r>
              <a:rPr lang="en-US" sz="2200" dirty="0" smtClean="0">
                <a:solidFill>
                  <a:srgbClr val="D91C5C"/>
                </a:solidFill>
              </a:rPr>
              <a:t>?</a:t>
            </a:r>
            <a:endParaRPr lang="en-US" sz="2200" dirty="0">
              <a:solidFill>
                <a:srgbClr val="D91C5C"/>
              </a:solidFill>
            </a:endParaRPr>
          </a:p>
        </p:txBody>
      </p:sp>
      <p:sp>
        <p:nvSpPr>
          <p:cNvPr id="3" name="Content Placeholder 2"/>
          <p:cNvSpPr>
            <a:spLocks noGrp="1"/>
          </p:cNvSpPr>
          <p:nvPr>
            <p:ph idx="1"/>
          </p:nvPr>
        </p:nvSpPr>
        <p:spPr>
          <a:xfrm>
            <a:off x="390743" y="1530937"/>
            <a:ext cx="7886700" cy="2765245"/>
          </a:xfrm>
        </p:spPr>
        <p:txBody>
          <a:bodyPr>
            <a:noAutofit/>
          </a:bodyPr>
          <a:lstStyle/>
          <a:p>
            <a:pPr marL="0" indent="0">
              <a:spcBef>
                <a:spcPts val="0"/>
              </a:spcBef>
              <a:spcAft>
                <a:spcPts val="1000"/>
              </a:spcAft>
              <a:buNone/>
            </a:pPr>
            <a:r>
              <a:rPr lang="en-GB" b="1" dirty="0"/>
              <a:t>Four workshops:</a:t>
            </a:r>
            <a:endParaRPr lang="en-GB" b="1" dirty="0" smtClean="0"/>
          </a:p>
          <a:p>
            <a:pPr marL="342900" lvl="0" indent="-342900">
              <a:spcBef>
                <a:spcPts val="0"/>
              </a:spcBef>
              <a:spcAft>
                <a:spcPts val="400"/>
              </a:spcAft>
              <a:buFont typeface="Wingdings" charset="2"/>
              <a:buChar char="§"/>
              <a:tabLst>
                <a:tab pos="715963" algn="l"/>
              </a:tabLst>
            </a:pPr>
            <a:r>
              <a:rPr lang="en-GB" dirty="0">
                <a:solidFill>
                  <a:srgbClr val="D91C5C"/>
                </a:solidFill>
              </a:rPr>
              <a:t>Why is diversity and inclusion important?</a:t>
            </a:r>
          </a:p>
          <a:p>
            <a:pPr marL="342900" lvl="0" indent="-342900">
              <a:spcBef>
                <a:spcPts val="0"/>
              </a:spcBef>
              <a:spcAft>
                <a:spcPts val="400"/>
              </a:spcAft>
              <a:buFont typeface="Wingdings" charset="2"/>
              <a:buChar char="§"/>
            </a:pPr>
            <a:r>
              <a:rPr lang="en-GB" dirty="0">
                <a:solidFill>
                  <a:srgbClr val="D91C5C"/>
                </a:solidFill>
              </a:rPr>
              <a:t>Language and banter</a:t>
            </a:r>
          </a:p>
          <a:p>
            <a:pPr marL="342900" lvl="0" indent="-342900">
              <a:spcBef>
                <a:spcPts val="0"/>
              </a:spcBef>
              <a:spcAft>
                <a:spcPts val="400"/>
              </a:spcAft>
              <a:buFont typeface="Wingdings" charset="2"/>
              <a:buChar char="§"/>
            </a:pPr>
            <a:r>
              <a:rPr lang="en-GB" dirty="0">
                <a:solidFill>
                  <a:srgbClr val="D91C5C"/>
                </a:solidFill>
              </a:rPr>
              <a:t>Ways of </a:t>
            </a:r>
            <a:r>
              <a:rPr lang="en-GB" dirty="0" smtClean="0">
                <a:solidFill>
                  <a:srgbClr val="D91C5C"/>
                </a:solidFill>
              </a:rPr>
              <a:t>working</a:t>
            </a:r>
            <a:endParaRPr lang="en-GB" dirty="0">
              <a:solidFill>
                <a:srgbClr val="D91C5C"/>
              </a:solidFill>
            </a:endParaRPr>
          </a:p>
          <a:p>
            <a:pPr marL="342900" lvl="0" indent="-342900">
              <a:spcBef>
                <a:spcPts val="0"/>
              </a:spcBef>
              <a:spcAft>
                <a:spcPts val="400"/>
              </a:spcAft>
              <a:buFont typeface="Wingdings" charset="2"/>
              <a:buChar char="§"/>
            </a:pPr>
            <a:r>
              <a:rPr lang="en-GB" dirty="0">
                <a:solidFill>
                  <a:srgbClr val="D91C5C"/>
                </a:solidFill>
              </a:rPr>
              <a:t>Problem-solving</a:t>
            </a:r>
          </a:p>
          <a:p>
            <a:pPr marL="0" lvl="0" indent="0">
              <a:spcAft>
                <a:spcPts val="300"/>
              </a:spcAft>
              <a:buNone/>
            </a:pPr>
            <a:r>
              <a:rPr lang="en-GB" dirty="0" smtClean="0">
                <a:hlinkClick r:id="rId2"/>
              </a:rPr>
              <a:t>www.raeng.org.uk/teamworkshops</a:t>
            </a:r>
            <a:endParaRPr lang="en-GB" dirty="0"/>
          </a:p>
        </p:txBody>
      </p:sp>
      <p:sp>
        <p:nvSpPr>
          <p:cNvPr id="4" name="Footer Placeholder 3"/>
          <p:cNvSpPr>
            <a:spLocks noGrp="1"/>
          </p:cNvSpPr>
          <p:nvPr>
            <p:ph type="ftr" sz="quarter" idx="11"/>
          </p:nvPr>
        </p:nvSpPr>
        <p:spPr>
          <a:xfrm>
            <a:off x="389232" y="4766704"/>
            <a:ext cx="5937364" cy="274637"/>
          </a:xfrm>
        </p:spPr>
        <p:txBody>
          <a:bodyPr/>
          <a:lstStyle/>
          <a:p>
            <a:r>
              <a:rPr lang="en-GB" dirty="0">
                <a:solidFill>
                  <a:srgbClr val="D91C5C"/>
                </a:solidFill>
              </a:rPr>
              <a:t>Team workshop series: Language and banter</a:t>
            </a:r>
          </a:p>
        </p:txBody>
      </p:sp>
      <p:sp>
        <p:nvSpPr>
          <p:cNvPr id="5" name="Slide Number Placeholder 4"/>
          <p:cNvSpPr>
            <a:spLocks noGrp="1"/>
          </p:cNvSpPr>
          <p:nvPr>
            <p:ph type="sldNum" sz="quarter" idx="12"/>
          </p:nvPr>
        </p:nvSpPr>
        <p:spPr/>
        <p:txBody>
          <a:bodyPr/>
          <a:lstStyle/>
          <a:p>
            <a:fld id="{93E7B9F2-B4FF-452C-8B6A-FCAF32E52E53}" type="slidenum">
              <a:rPr>
                <a:solidFill>
                  <a:prstClr val="white"/>
                </a:solidFill>
              </a:rPr>
              <a:pPr/>
              <a:t>9</a:t>
            </a:fld>
            <a:endParaRPr dirty="0">
              <a:solidFill>
                <a:prstClr val="white"/>
              </a:solidFill>
            </a:endParaRPr>
          </a:p>
        </p:txBody>
      </p:sp>
      <p:pic>
        <p:nvPicPr>
          <p:cNvPr id="6" name="Picture 5" descr="inclusive-cultures-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645" y="1352550"/>
            <a:ext cx="1980005" cy="2800350"/>
          </a:xfrm>
          <a:prstGeom prst="rect">
            <a:avLst/>
          </a:prstGeom>
          <a:ln w="3175" cmpd="sng">
            <a:solidFill>
              <a:srgbClr val="1081C8"/>
            </a:solidFill>
          </a:ln>
        </p:spPr>
      </p:pic>
    </p:spTree>
    <p:extLst>
      <p:ext uri="{BB962C8B-B14F-4D97-AF65-F5344CB8AC3E}">
        <p14:creationId xmlns:p14="http://schemas.microsoft.com/office/powerpoint/2010/main" val="9339410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AE_Powerpoint Template_Widescreen">
  <a:themeElements>
    <a:clrScheme name="Custom 1 1">
      <a:dk1>
        <a:srgbClr val="000000"/>
      </a:dk1>
      <a:lt1>
        <a:sysClr val="window" lastClr="FFFFFF"/>
      </a:lt1>
      <a:dk2>
        <a:srgbClr val="21176B"/>
      </a:dk2>
      <a:lt2>
        <a:srgbClr val="E7E6E6"/>
      </a:lt2>
      <a:accent1>
        <a:srgbClr val="21176B"/>
      </a:accent1>
      <a:accent2>
        <a:srgbClr val="24D6D1"/>
      </a:accent2>
      <a:accent3>
        <a:srgbClr val="D91C5C"/>
      </a:accent3>
      <a:accent4>
        <a:srgbClr val="FFD600"/>
      </a:accent4>
      <a:accent5>
        <a:srgbClr val="D91C5C"/>
      </a:accent5>
      <a:accent6>
        <a:srgbClr val="3DB876"/>
      </a:accent6>
      <a:hlink>
        <a:srgbClr val="221C5A"/>
      </a:hlink>
      <a:folHlink>
        <a:srgbClr val="F08118"/>
      </a:folHlink>
    </a:clrScheme>
    <a:fontScheme name="Montserra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RAE_Powerpoint Template_Widescreen" id="{18589AFC-9647-47A6-8B90-D267298A62F9}" vid="{03B31CB5-99F0-433E-B51C-6FC7B89CF495}"/>
    </a:ext>
  </a:extLst>
</a:theme>
</file>

<file path=ppt/theme/theme2.xml><?xml version="1.0" encoding="utf-8"?>
<a:theme xmlns:a="http://schemas.openxmlformats.org/drawingml/2006/main" name="Custom Design">
  <a:themeElements>
    <a:clrScheme name="ALT hyperlink">
      <a:dk1>
        <a:srgbClr val="000000"/>
      </a:dk1>
      <a:lt1>
        <a:sysClr val="window" lastClr="FFFFFF"/>
      </a:lt1>
      <a:dk2>
        <a:srgbClr val="21176B"/>
      </a:dk2>
      <a:lt2>
        <a:srgbClr val="E7E6E6"/>
      </a:lt2>
      <a:accent1>
        <a:srgbClr val="21176B"/>
      </a:accent1>
      <a:accent2>
        <a:srgbClr val="24D6D1"/>
      </a:accent2>
      <a:accent3>
        <a:srgbClr val="F73600"/>
      </a:accent3>
      <a:accent4>
        <a:srgbClr val="FFD600"/>
      </a:accent4>
      <a:accent5>
        <a:srgbClr val="D91C5C"/>
      </a:accent5>
      <a:accent6>
        <a:srgbClr val="3DB876"/>
      </a:accent6>
      <a:hlink>
        <a:srgbClr val="FFFFFF"/>
      </a:hlink>
      <a:folHlink>
        <a:srgbClr val="F081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AE_Powerpoint Template_Widescreen">
  <a:themeElements>
    <a:clrScheme name="Custom 1 1">
      <a:dk1>
        <a:srgbClr val="000000"/>
      </a:dk1>
      <a:lt1>
        <a:sysClr val="window" lastClr="FFFFFF"/>
      </a:lt1>
      <a:dk2>
        <a:srgbClr val="21176B"/>
      </a:dk2>
      <a:lt2>
        <a:srgbClr val="E7E6E6"/>
      </a:lt2>
      <a:accent1>
        <a:srgbClr val="21176B"/>
      </a:accent1>
      <a:accent2>
        <a:srgbClr val="24D6D1"/>
      </a:accent2>
      <a:accent3>
        <a:srgbClr val="D91C5C"/>
      </a:accent3>
      <a:accent4>
        <a:srgbClr val="FFD600"/>
      </a:accent4>
      <a:accent5>
        <a:srgbClr val="D91C5C"/>
      </a:accent5>
      <a:accent6>
        <a:srgbClr val="3DB876"/>
      </a:accent6>
      <a:hlink>
        <a:srgbClr val="221C5A"/>
      </a:hlink>
      <a:folHlink>
        <a:srgbClr val="F08118"/>
      </a:folHlink>
    </a:clrScheme>
    <a:fontScheme name="Montserra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RAE_Powerpoint Template_Widescreen" id="{18589AFC-9647-47A6-8B90-D267298A62F9}" vid="{03B31CB5-99F0-433E-B51C-6FC7B89CF495}"/>
    </a:ext>
  </a:extLst>
</a:theme>
</file>

<file path=ppt/theme/theme4.xml><?xml version="1.0" encoding="utf-8"?>
<a:theme xmlns:a="http://schemas.openxmlformats.org/drawingml/2006/main" name="2_RAE_Powerpoint Template_Widescreen">
  <a:themeElements>
    <a:clrScheme name="Custom 1 1">
      <a:dk1>
        <a:srgbClr val="000000"/>
      </a:dk1>
      <a:lt1>
        <a:sysClr val="window" lastClr="FFFFFF"/>
      </a:lt1>
      <a:dk2>
        <a:srgbClr val="21176B"/>
      </a:dk2>
      <a:lt2>
        <a:srgbClr val="E7E6E6"/>
      </a:lt2>
      <a:accent1>
        <a:srgbClr val="21176B"/>
      </a:accent1>
      <a:accent2>
        <a:srgbClr val="24D6D1"/>
      </a:accent2>
      <a:accent3>
        <a:srgbClr val="D91C5C"/>
      </a:accent3>
      <a:accent4>
        <a:srgbClr val="FFD600"/>
      </a:accent4>
      <a:accent5>
        <a:srgbClr val="D91C5C"/>
      </a:accent5>
      <a:accent6>
        <a:srgbClr val="3DB876"/>
      </a:accent6>
      <a:hlink>
        <a:srgbClr val="221C5A"/>
      </a:hlink>
      <a:folHlink>
        <a:srgbClr val="F08118"/>
      </a:folHlink>
    </a:clrScheme>
    <a:fontScheme name="Montserra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RAE_Powerpoint Template_Widescreen" id="{18589AFC-9647-47A6-8B90-D267298A62F9}" vid="{03B31CB5-99F0-433E-B51C-6FC7B89CF49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RAE_Powerpoint Template_Widescreen.potx</Template>
  <TotalTime>295</TotalTime>
  <Words>536</Words>
  <Application>Microsoft Macintosh PowerPoint</Application>
  <PresentationFormat>On-screen Show (16:9)</PresentationFormat>
  <Paragraphs>75</Paragraphs>
  <Slides>10</Slides>
  <Notes>0</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RAE_Powerpoint Template_Widescreen</vt:lpstr>
      <vt:lpstr>Custom Design</vt:lpstr>
      <vt:lpstr>1_RAE_Powerpoint Template_Widescreen</vt:lpstr>
      <vt:lpstr>2_RAE_Powerpoint Template_Widescreen</vt:lpstr>
      <vt:lpstr>PowerPoint Presentation</vt:lpstr>
      <vt:lpstr>Bob</vt:lpstr>
      <vt:lpstr>Bob</vt:lpstr>
      <vt:lpstr>Pat</vt:lpstr>
      <vt:lpstr>Pat</vt:lpstr>
      <vt:lpstr>Tyrone</vt:lpstr>
      <vt:lpstr>Tyrone</vt:lpstr>
      <vt:lpstr>Thank you and feedback</vt:lpstr>
      <vt:lpstr>Want to know more?</vt:lpstr>
      <vt:lpstr>About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Harbon</dc:creator>
  <cp:lastModifiedBy>Paul Revell</cp:lastModifiedBy>
  <cp:revision>90</cp:revision>
  <dcterms:created xsi:type="dcterms:W3CDTF">2020-07-22T11:15:50Z</dcterms:created>
  <dcterms:modified xsi:type="dcterms:W3CDTF">2020-09-21T08:27:22Z</dcterms:modified>
</cp:coreProperties>
</file>