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709" r:id="rId2"/>
  </p:sldMasterIdLst>
  <p:notesMasterIdLst>
    <p:notesMasterId r:id="rId15"/>
  </p:notesMasterIdLst>
  <p:handoutMasterIdLst>
    <p:handoutMasterId r:id="rId16"/>
  </p:handoutMasterIdLst>
  <p:sldIdLst>
    <p:sldId id="268" r:id="rId3"/>
    <p:sldId id="271" r:id="rId4"/>
    <p:sldId id="270" r:id="rId5"/>
    <p:sldId id="284" r:id="rId6"/>
    <p:sldId id="285" r:id="rId7"/>
    <p:sldId id="286" r:id="rId8"/>
    <p:sldId id="287" r:id="rId9"/>
    <p:sldId id="288" r:id="rId10"/>
    <p:sldId id="289" r:id="rId11"/>
    <p:sldId id="290" r:id="rId12"/>
    <p:sldId id="292" r:id="rId13"/>
    <p:sldId id="29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FFBD"/>
    <a:srgbClr val="B2BFF0"/>
    <a:srgbClr val="7DE5E3"/>
    <a:srgbClr val="24D6D1"/>
    <a:srgbClr val="F73600"/>
    <a:srgbClr val="D91C5C"/>
    <a:srgbClr val="00F291"/>
    <a:srgbClr val="211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5" autoAdjust="0"/>
    <p:restoredTop sz="96208" autoAdjust="0"/>
  </p:normalViewPr>
  <p:slideViewPr>
    <p:cSldViewPr snapToGrid="0" snapToObjects="1">
      <p:cViewPr>
        <p:scale>
          <a:sx n="200" d="100"/>
          <a:sy n="200" d="100"/>
        </p:scale>
        <p:origin x="-80" y="-80"/>
      </p:cViewPr>
      <p:guideLst>
        <p:guide orient="horz" pos="1620"/>
        <p:guide pos="2880"/>
      </p:guideLst>
    </p:cSldViewPr>
  </p:slideViewPr>
  <p:outlineViewPr>
    <p:cViewPr>
      <p:scale>
        <a:sx n="33" d="100"/>
        <a:sy n="33" d="100"/>
      </p:scale>
      <p:origin x="8" y="450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DCF403-BD8A-4643-A4A2-1A8A381746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FD8D027-3C3E-45F1-97BE-3D0E0727368D}">
      <dgm:prSet phldrT="[Text]" custT="1"/>
      <dgm:spPr/>
      <dgm:t>
        <a:bodyPr/>
        <a:lstStyle/>
        <a:p>
          <a:r>
            <a:rPr lang="en-GB" sz="800" b="0" i="0" dirty="0">
              <a:latin typeface="+mn-lt"/>
              <a:cs typeface="Verdana"/>
            </a:rPr>
            <a:t>Language</a:t>
          </a:r>
        </a:p>
      </dgm:t>
    </dgm:pt>
    <dgm:pt modelId="{6CFA24DF-8D48-4356-B70A-EE2C54E42354}" type="parTrans" cxnId="{0C11B8AE-F14D-4DEE-B520-AAF989C19A16}">
      <dgm:prSet/>
      <dgm:spPr/>
      <dgm:t>
        <a:bodyPr/>
        <a:lstStyle/>
        <a:p>
          <a:endParaRPr lang="en-GB"/>
        </a:p>
      </dgm:t>
    </dgm:pt>
    <dgm:pt modelId="{9A90DFD1-21AE-4291-A004-869C766BEE85}" type="sibTrans" cxnId="{0C11B8AE-F14D-4DEE-B520-AAF989C19A16}">
      <dgm:prSet/>
      <dgm:spPr/>
      <dgm:t>
        <a:bodyPr/>
        <a:lstStyle/>
        <a:p>
          <a:endParaRPr lang="en-GB"/>
        </a:p>
      </dgm:t>
    </dgm:pt>
    <dgm:pt modelId="{42B4081A-6758-4D05-ABC3-6A872AE15993}">
      <dgm:prSet custT="1"/>
      <dgm:spPr/>
      <dgm:t>
        <a:bodyPr/>
        <a:lstStyle/>
        <a:p>
          <a:r>
            <a:rPr lang="en-GB" sz="800" b="0" i="0" dirty="0">
              <a:latin typeface="+mn-lt"/>
              <a:cs typeface="Verdana"/>
            </a:rPr>
            <a:t>Religion</a:t>
          </a:r>
        </a:p>
      </dgm:t>
    </dgm:pt>
    <dgm:pt modelId="{00D483F2-FE84-420B-9B92-5DC454A2A90E}" type="parTrans" cxnId="{F606ED5E-283E-492A-B7D7-48328ADA0DE4}">
      <dgm:prSet/>
      <dgm:spPr/>
      <dgm:t>
        <a:bodyPr/>
        <a:lstStyle/>
        <a:p>
          <a:endParaRPr lang="en-GB"/>
        </a:p>
      </dgm:t>
    </dgm:pt>
    <dgm:pt modelId="{EE9B1D61-0ABE-4AF7-9E16-939531348679}" type="sibTrans" cxnId="{F606ED5E-283E-492A-B7D7-48328ADA0DE4}">
      <dgm:prSet/>
      <dgm:spPr/>
      <dgm:t>
        <a:bodyPr/>
        <a:lstStyle/>
        <a:p>
          <a:endParaRPr lang="en-GB"/>
        </a:p>
      </dgm:t>
    </dgm:pt>
    <dgm:pt modelId="{7A8C4C46-921B-4AF8-81EE-A5CCA939E0F8}">
      <dgm:prSet custT="1"/>
      <dgm:spPr/>
      <dgm:t>
        <a:bodyPr/>
        <a:lstStyle/>
        <a:p>
          <a:r>
            <a:rPr lang="en-GB" sz="800" b="0" i="0">
              <a:latin typeface="+mn-lt"/>
              <a:cs typeface="Verdana"/>
            </a:rPr>
            <a:t>Ethnicity</a:t>
          </a:r>
        </a:p>
      </dgm:t>
    </dgm:pt>
    <dgm:pt modelId="{44BAB58A-5490-41AE-98DE-542A0D88D406}" type="parTrans" cxnId="{E988005B-B80F-414C-B057-3EE69810E6A9}">
      <dgm:prSet/>
      <dgm:spPr/>
      <dgm:t>
        <a:bodyPr/>
        <a:lstStyle/>
        <a:p>
          <a:endParaRPr lang="en-GB"/>
        </a:p>
      </dgm:t>
    </dgm:pt>
    <dgm:pt modelId="{FCA74FED-014F-4427-937A-2344ED0C1751}" type="sibTrans" cxnId="{E988005B-B80F-414C-B057-3EE69810E6A9}">
      <dgm:prSet/>
      <dgm:spPr/>
      <dgm:t>
        <a:bodyPr/>
        <a:lstStyle/>
        <a:p>
          <a:endParaRPr lang="en-GB"/>
        </a:p>
      </dgm:t>
    </dgm:pt>
    <dgm:pt modelId="{5A165DFB-1F9B-4AE9-8759-B9079BBCCFC8}">
      <dgm:prSet custT="1"/>
      <dgm:spPr/>
      <dgm:t>
        <a:bodyPr/>
        <a:lstStyle/>
        <a:p>
          <a:r>
            <a:rPr lang="en-GB" sz="800" b="0" i="0">
              <a:latin typeface="+mn-lt"/>
              <a:cs typeface="Verdana"/>
            </a:rPr>
            <a:t>Perspectives</a:t>
          </a:r>
        </a:p>
      </dgm:t>
    </dgm:pt>
    <dgm:pt modelId="{C70FD890-F2F1-4439-95EC-DCE0FB196086}" type="parTrans" cxnId="{381A1E24-E45F-4E53-92D1-F6E4F11815F1}">
      <dgm:prSet/>
      <dgm:spPr/>
      <dgm:t>
        <a:bodyPr/>
        <a:lstStyle/>
        <a:p>
          <a:endParaRPr lang="en-GB"/>
        </a:p>
      </dgm:t>
    </dgm:pt>
    <dgm:pt modelId="{D26F4FD4-475F-4E82-9CFE-903DF39CF4B7}" type="sibTrans" cxnId="{381A1E24-E45F-4E53-92D1-F6E4F11815F1}">
      <dgm:prSet/>
      <dgm:spPr/>
      <dgm:t>
        <a:bodyPr/>
        <a:lstStyle/>
        <a:p>
          <a:endParaRPr lang="en-GB"/>
        </a:p>
      </dgm:t>
    </dgm:pt>
    <dgm:pt modelId="{2B7257FA-A847-4957-9116-A5500A4A12E2}">
      <dgm:prSet custT="1"/>
      <dgm:spPr/>
      <dgm:t>
        <a:bodyPr/>
        <a:lstStyle/>
        <a:p>
          <a:r>
            <a:rPr lang="en-GB" sz="800" b="0" i="0" dirty="0">
              <a:latin typeface="+mn-lt"/>
              <a:cs typeface="Verdana"/>
            </a:rPr>
            <a:t>Thinking </a:t>
          </a:r>
          <a:r>
            <a:rPr lang="en-GB" sz="800" b="0" i="0" dirty="0" smtClean="0">
              <a:latin typeface="+mn-lt"/>
              <a:cs typeface="Verdana"/>
            </a:rPr>
            <a:t/>
          </a:r>
          <a:br>
            <a:rPr lang="en-GB" sz="800" b="0" i="0" dirty="0" smtClean="0">
              <a:latin typeface="+mn-lt"/>
              <a:cs typeface="Verdana"/>
            </a:rPr>
          </a:br>
          <a:r>
            <a:rPr lang="en-GB" sz="800" b="0" i="0" dirty="0" smtClean="0">
              <a:latin typeface="+mn-lt"/>
              <a:cs typeface="Verdana"/>
            </a:rPr>
            <a:t>styles</a:t>
          </a:r>
          <a:endParaRPr lang="en-GB" sz="800" b="0" i="0" dirty="0">
            <a:latin typeface="+mn-lt"/>
            <a:cs typeface="Verdana"/>
          </a:endParaRPr>
        </a:p>
      </dgm:t>
    </dgm:pt>
    <dgm:pt modelId="{538AB407-44DC-4C95-87D2-AA418DA97955}" type="parTrans" cxnId="{654D1CFE-A3DF-49D0-A00A-2BFABBFAEB52}">
      <dgm:prSet/>
      <dgm:spPr/>
      <dgm:t>
        <a:bodyPr/>
        <a:lstStyle/>
        <a:p>
          <a:endParaRPr lang="en-GB"/>
        </a:p>
      </dgm:t>
    </dgm:pt>
    <dgm:pt modelId="{391B4F68-19CD-4777-A85E-6DEEAB1AA881}" type="sibTrans" cxnId="{654D1CFE-A3DF-49D0-A00A-2BFABBFAEB52}">
      <dgm:prSet/>
      <dgm:spPr/>
      <dgm:t>
        <a:bodyPr/>
        <a:lstStyle/>
        <a:p>
          <a:endParaRPr lang="en-GB"/>
        </a:p>
      </dgm:t>
    </dgm:pt>
    <dgm:pt modelId="{336DBCD3-198B-4C51-8F8E-4794E4A0CFD4}">
      <dgm:prSet custT="1"/>
      <dgm:spPr/>
      <dgm:t>
        <a:bodyPr/>
        <a:lstStyle/>
        <a:p>
          <a:r>
            <a:rPr lang="en-GB" sz="800" b="0" i="0">
              <a:latin typeface="+mn-lt"/>
              <a:cs typeface="Verdana"/>
            </a:rPr>
            <a:t>Race</a:t>
          </a:r>
        </a:p>
      </dgm:t>
    </dgm:pt>
    <dgm:pt modelId="{17C36DDE-167E-493D-AD34-12FAFA5DB6B9}" type="parTrans" cxnId="{7A6CFA58-B126-442D-9069-168C71E4057F}">
      <dgm:prSet/>
      <dgm:spPr/>
      <dgm:t>
        <a:bodyPr/>
        <a:lstStyle/>
        <a:p>
          <a:endParaRPr lang="en-GB"/>
        </a:p>
      </dgm:t>
    </dgm:pt>
    <dgm:pt modelId="{A0A71F8B-6D4E-43BC-8D56-C28A8756FB76}" type="sibTrans" cxnId="{7A6CFA58-B126-442D-9069-168C71E4057F}">
      <dgm:prSet/>
      <dgm:spPr/>
      <dgm:t>
        <a:bodyPr/>
        <a:lstStyle/>
        <a:p>
          <a:endParaRPr lang="en-GB"/>
        </a:p>
      </dgm:t>
    </dgm:pt>
    <dgm:pt modelId="{E94C235D-D770-49B8-8907-4D082D3BFC1B}">
      <dgm:prSet custT="1"/>
      <dgm:spPr/>
      <dgm:t>
        <a:bodyPr/>
        <a:lstStyle/>
        <a:p>
          <a:r>
            <a:rPr lang="en-GB" sz="800" b="0" i="0" dirty="0">
              <a:latin typeface="+mn-lt"/>
              <a:cs typeface="Verdana"/>
            </a:rPr>
            <a:t>Gender identity</a:t>
          </a:r>
        </a:p>
      </dgm:t>
    </dgm:pt>
    <dgm:pt modelId="{B9486A34-8053-4475-8A8E-65A11C6C33AA}" type="parTrans" cxnId="{3F912ED0-53CB-4209-8B68-FE334EC55E19}">
      <dgm:prSet/>
      <dgm:spPr/>
      <dgm:t>
        <a:bodyPr/>
        <a:lstStyle/>
        <a:p>
          <a:endParaRPr lang="en-GB"/>
        </a:p>
      </dgm:t>
    </dgm:pt>
    <dgm:pt modelId="{A44389C5-A8C2-467C-B167-1E898EAAC222}" type="sibTrans" cxnId="{3F912ED0-53CB-4209-8B68-FE334EC55E19}">
      <dgm:prSet/>
      <dgm:spPr/>
      <dgm:t>
        <a:bodyPr/>
        <a:lstStyle/>
        <a:p>
          <a:endParaRPr lang="en-GB"/>
        </a:p>
      </dgm:t>
    </dgm:pt>
    <dgm:pt modelId="{E2615F6F-77CE-4B18-BCA3-D15679E5A288}">
      <dgm:prSet custT="1"/>
      <dgm:spPr/>
      <dgm:t>
        <a:bodyPr/>
        <a:lstStyle/>
        <a:p>
          <a:r>
            <a:rPr lang="en-GB" sz="800" b="0" i="0">
              <a:latin typeface="+mn-lt"/>
              <a:cs typeface="Verdana"/>
            </a:rPr>
            <a:t>Skills</a:t>
          </a:r>
        </a:p>
      </dgm:t>
    </dgm:pt>
    <dgm:pt modelId="{D04F644B-CFCB-4EA9-94B2-AA08826E9F53}" type="parTrans" cxnId="{DE1633AB-BBD8-4344-ADA9-63DC388B2043}">
      <dgm:prSet/>
      <dgm:spPr/>
      <dgm:t>
        <a:bodyPr/>
        <a:lstStyle/>
        <a:p>
          <a:endParaRPr lang="en-GB"/>
        </a:p>
      </dgm:t>
    </dgm:pt>
    <dgm:pt modelId="{B6BAAC0A-1607-48EA-B7E3-73DA2DC371BA}" type="sibTrans" cxnId="{DE1633AB-BBD8-4344-ADA9-63DC388B2043}">
      <dgm:prSet/>
      <dgm:spPr/>
      <dgm:t>
        <a:bodyPr/>
        <a:lstStyle/>
        <a:p>
          <a:endParaRPr lang="en-GB"/>
        </a:p>
      </dgm:t>
    </dgm:pt>
    <dgm:pt modelId="{FC32EE6F-C425-48C3-B9AB-75F2C58CD9D1}">
      <dgm:prSet custT="1"/>
      <dgm:spPr/>
      <dgm:t>
        <a:bodyPr/>
        <a:lstStyle/>
        <a:p>
          <a:r>
            <a:rPr lang="en-GB" sz="800" b="0" i="0" dirty="0">
              <a:latin typeface="+mn-lt"/>
              <a:cs typeface="Verdana"/>
            </a:rPr>
            <a:t>Culture</a:t>
          </a:r>
        </a:p>
      </dgm:t>
    </dgm:pt>
    <dgm:pt modelId="{89A4A3A2-C042-46B7-86DB-42F98118421A}" type="parTrans" cxnId="{78888D39-8C1D-4ECC-A55E-69112587EF92}">
      <dgm:prSet/>
      <dgm:spPr/>
      <dgm:t>
        <a:bodyPr/>
        <a:lstStyle/>
        <a:p>
          <a:endParaRPr lang="en-GB"/>
        </a:p>
      </dgm:t>
    </dgm:pt>
    <dgm:pt modelId="{C945E038-BC23-4D1E-9D3C-F99E5C859973}" type="sibTrans" cxnId="{78888D39-8C1D-4ECC-A55E-69112587EF92}">
      <dgm:prSet/>
      <dgm:spPr/>
      <dgm:t>
        <a:bodyPr/>
        <a:lstStyle/>
        <a:p>
          <a:endParaRPr lang="en-GB"/>
        </a:p>
      </dgm:t>
    </dgm:pt>
    <dgm:pt modelId="{04AA65E1-8742-4F32-A732-78B312C38219}">
      <dgm:prSet custT="1"/>
      <dgm:spPr/>
      <dgm:t>
        <a:bodyPr/>
        <a:lstStyle/>
        <a:p>
          <a:r>
            <a:rPr lang="en-GB" sz="800" b="0" i="0">
              <a:latin typeface="+mn-lt"/>
              <a:cs typeface="Verdana"/>
            </a:rPr>
            <a:t>Age</a:t>
          </a:r>
        </a:p>
      </dgm:t>
    </dgm:pt>
    <dgm:pt modelId="{4D3CECA2-31CE-4CDE-84EC-0FF2976F85B1}" type="parTrans" cxnId="{69F55D72-B62A-4F2A-BEA0-1EF7C1419C5C}">
      <dgm:prSet/>
      <dgm:spPr/>
      <dgm:t>
        <a:bodyPr/>
        <a:lstStyle/>
        <a:p>
          <a:endParaRPr lang="en-GB"/>
        </a:p>
      </dgm:t>
    </dgm:pt>
    <dgm:pt modelId="{0BFC4864-9D66-4740-B9D8-58CB8811306B}" type="sibTrans" cxnId="{69F55D72-B62A-4F2A-BEA0-1EF7C1419C5C}">
      <dgm:prSet/>
      <dgm:spPr/>
      <dgm:t>
        <a:bodyPr/>
        <a:lstStyle/>
        <a:p>
          <a:endParaRPr lang="en-GB"/>
        </a:p>
      </dgm:t>
    </dgm:pt>
    <dgm:pt modelId="{B9A5CD50-8FAA-4A23-A214-914BA541D749}">
      <dgm:prSet custT="1"/>
      <dgm:spPr/>
      <dgm:t>
        <a:bodyPr/>
        <a:lstStyle/>
        <a:p>
          <a:r>
            <a:rPr lang="en-GB" sz="800" b="0" i="0">
              <a:latin typeface="+mn-lt"/>
              <a:cs typeface="Verdana"/>
            </a:rPr>
            <a:t>Nationality</a:t>
          </a:r>
        </a:p>
      </dgm:t>
    </dgm:pt>
    <dgm:pt modelId="{1A59E4D8-1898-41EA-AF4D-8E9766F4AE7D}" type="parTrans" cxnId="{AB5EDD89-BAE8-4445-83BB-7E3FEAB972B8}">
      <dgm:prSet/>
      <dgm:spPr/>
      <dgm:t>
        <a:bodyPr/>
        <a:lstStyle/>
        <a:p>
          <a:endParaRPr lang="en-GB"/>
        </a:p>
      </dgm:t>
    </dgm:pt>
    <dgm:pt modelId="{77B3A325-2A33-4112-9000-66BC75FE6BED}" type="sibTrans" cxnId="{AB5EDD89-BAE8-4445-83BB-7E3FEAB972B8}">
      <dgm:prSet/>
      <dgm:spPr/>
      <dgm:t>
        <a:bodyPr/>
        <a:lstStyle/>
        <a:p>
          <a:endParaRPr lang="en-GB"/>
        </a:p>
      </dgm:t>
    </dgm:pt>
    <dgm:pt modelId="{916C9D9B-850B-4404-8415-5E5939963ADF}">
      <dgm:prSet custT="1"/>
      <dgm:spPr/>
      <dgm:t>
        <a:bodyPr/>
        <a:lstStyle/>
        <a:p>
          <a:r>
            <a:rPr lang="en-GB" sz="800" b="0" i="0">
              <a:latin typeface="+mn-lt"/>
              <a:cs typeface="Verdana"/>
            </a:rPr>
            <a:t>Job level</a:t>
          </a:r>
        </a:p>
      </dgm:t>
    </dgm:pt>
    <dgm:pt modelId="{1E44122A-7C54-4057-AF97-F46D984F9E3D}" type="parTrans" cxnId="{4C875BA5-0172-48B2-8915-0078DB459D30}">
      <dgm:prSet/>
      <dgm:spPr/>
      <dgm:t>
        <a:bodyPr/>
        <a:lstStyle/>
        <a:p>
          <a:endParaRPr lang="en-GB"/>
        </a:p>
      </dgm:t>
    </dgm:pt>
    <dgm:pt modelId="{79A43688-52F6-4292-8104-9243BD7BEB00}" type="sibTrans" cxnId="{4C875BA5-0172-48B2-8915-0078DB459D30}">
      <dgm:prSet/>
      <dgm:spPr/>
      <dgm:t>
        <a:bodyPr/>
        <a:lstStyle/>
        <a:p>
          <a:endParaRPr lang="en-GB"/>
        </a:p>
      </dgm:t>
    </dgm:pt>
    <dgm:pt modelId="{69AC05F1-414B-49AC-9846-10CDB6224211}">
      <dgm:prSet custT="1"/>
      <dgm:spPr/>
      <dgm:t>
        <a:bodyPr/>
        <a:lstStyle/>
        <a:p>
          <a:r>
            <a:rPr lang="en-GB" sz="800" b="0" i="0" dirty="0">
              <a:latin typeface="+mn-lt"/>
              <a:cs typeface="Verdana"/>
            </a:rPr>
            <a:t>Physical ability</a:t>
          </a:r>
        </a:p>
      </dgm:t>
    </dgm:pt>
    <dgm:pt modelId="{0DEC8B78-D255-42BE-9432-022C9EAF22F9}" type="parTrans" cxnId="{BCB16BC1-4092-4CE3-91C8-4094FD14FD62}">
      <dgm:prSet/>
      <dgm:spPr/>
      <dgm:t>
        <a:bodyPr/>
        <a:lstStyle/>
        <a:p>
          <a:endParaRPr lang="en-GB"/>
        </a:p>
      </dgm:t>
    </dgm:pt>
    <dgm:pt modelId="{7308087E-0C93-4290-B532-60EDB8507FDA}" type="sibTrans" cxnId="{BCB16BC1-4092-4CE3-91C8-4094FD14FD62}">
      <dgm:prSet/>
      <dgm:spPr/>
      <dgm:t>
        <a:bodyPr/>
        <a:lstStyle/>
        <a:p>
          <a:endParaRPr lang="en-GB"/>
        </a:p>
      </dgm:t>
    </dgm:pt>
    <dgm:pt modelId="{83488B8E-0F1D-4F05-9A67-EB52DDDC1E98}">
      <dgm:prSet custT="1"/>
      <dgm:spPr/>
      <dgm:t>
        <a:bodyPr/>
        <a:lstStyle/>
        <a:p>
          <a:r>
            <a:rPr lang="en-GB" sz="800" b="0" i="0" dirty="0">
              <a:latin typeface="+mn-lt"/>
              <a:cs typeface="Verdana"/>
            </a:rPr>
            <a:t>Pregnancy </a:t>
          </a:r>
          <a:r>
            <a:rPr lang="en-GB" sz="800" b="0" i="0" dirty="0" smtClean="0">
              <a:latin typeface="+mn-lt"/>
              <a:cs typeface="Verdana"/>
            </a:rPr>
            <a:t/>
          </a:r>
          <a:br>
            <a:rPr lang="en-GB" sz="800" b="0" i="0" dirty="0" smtClean="0">
              <a:latin typeface="+mn-lt"/>
              <a:cs typeface="Verdana"/>
            </a:rPr>
          </a:br>
          <a:r>
            <a:rPr lang="en-GB" sz="800" b="0" i="0" dirty="0" smtClean="0">
              <a:latin typeface="+mn-lt"/>
              <a:cs typeface="Verdana"/>
            </a:rPr>
            <a:t>and </a:t>
          </a:r>
          <a:r>
            <a:rPr lang="en-GB" sz="800" b="0" i="0" dirty="0">
              <a:latin typeface="+mn-lt"/>
              <a:cs typeface="Verdana"/>
            </a:rPr>
            <a:t>maternity</a:t>
          </a:r>
        </a:p>
      </dgm:t>
    </dgm:pt>
    <dgm:pt modelId="{218F7FA0-ED8B-4B76-84BE-A17625C52481}" type="parTrans" cxnId="{6A8177F1-BF7A-4126-8853-FDB4120118F9}">
      <dgm:prSet/>
      <dgm:spPr/>
      <dgm:t>
        <a:bodyPr/>
        <a:lstStyle/>
        <a:p>
          <a:endParaRPr lang="en-GB"/>
        </a:p>
      </dgm:t>
    </dgm:pt>
    <dgm:pt modelId="{29F14366-5582-44D1-B6F8-7C171E5429B5}" type="sibTrans" cxnId="{6A8177F1-BF7A-4126-8853-FDB4120118F9}">
      <dgm:prSet/>
      <dgm:spPr/>
      <dgm:t>
        <a:bodyPr/>
        <a:lstStyle/>
        <a:p>
          <a:endParaRPr lang="en-GB"/>
        </a:p>
      </dgm:t>
    </dgm:pt>
    <dgm:pt modelId="{DD45EB2A-0318-404C-90C1-E85F8FBFE804}">
      <dgm:prSet custT="1"/>
      <dgm:spPr/>
      <dgm:t>
        <a:bodyPr/>
        <a:lstStyle/>
        <a:p>
          <a:r>
            <a:rPr lang="en-GB" sz="800" b="0" i="0">
              <a:latin typeface="+mn-lt"/>
              <a:cs typeface="Verdana"/>
            </a:rPr>
            <a:t>Experiences</a:t>
          </a:r>
        </a:p>
      </dgm:t>
    </dgm:pt>
    <dgm:pt modelId="{DC5673C1-163E-4F5C-88FD-4C33A0C8ACD5}" type="parTrans" cxnId="{8CE5BF58-83D5-46C5-ADFC-8776C2326725}">
      <dgm:prSet/>
      <dgm:spPr/>
      <dgm:t>
        <a:bodyPr/>
        <a:lstStyle/>
        <a:p>
          <a:endParaRPr lang="en-GB"/>
        </a:p>
      </dgm:t>
    </dgm:pt>
    <dgm:pt modelId="{6A6B5C7E-D5E3-46FE-B411-D94C995E4F16}" type="sibTrans" cxnId="{8CE5BF58-83D5-46C5-ADFC-8776C2326725}">
      <dgm:prSet/>
      <dgm:spPr/>
      <dgm:t>
        <a:bodyPr/>
        <a:lstStyle/>
        <a:p>
          <a:endParaRPr lang="en-GB"/>
        </a:p>
      </dgm:t>
    </dgm:pt>
    <dgm:pt modelId="{F1C7F808-3642-4702-A376-6742F74523CC}">
      <dgm:prSet custT="1"/>
      <dgm:spPr/>
      <dgm:t>
        <a:bodyPr/>
        <a:lstStyle/>
        <a:p>
          <a:r>
            <a:rPr lang="en-GB" sz="800" b="0" i="0">
              <a:latin typeface="+mn-lt"/>
              <a:cs typeface="Verdana"/>
            </a:rPr>
            <a:t>Gender</a:t>
          </a:r>
        </a:p>
      </dgm:t>
    </dgm:pt>
    <dgm:pt modelId="{90FBC9D2-063B-476B-9CEC-A14345BC2814}" type="parTrans" cxnId="{88A321BF-0916-448D-94AA-C7969F629956}">
      <dgm:prSet/>
      <dgm:spPr/>
      <dgm:t>
        <a:bodyPr/>
        <a:lstStyle/>
        <a:p>
          <a:endParaRPr lang="en-GB"/>
        </a:p>
      </dgm:t>
    </dgm:pt>
    <dgm:pt modelId="{EEED2A8F-9398-4B0C-AF42-34F77879AD58}" type="sibTrans" cxnId="{88A321BF-0916-448D-94AA-C7969F629956}">
      <dgm:prSet/>
      <dgm:spPr/>
      <dgm:t>
        <a:bodyPr/>
        <a:lstStyle/>
        <a:p>
          <a:endParaRPr lang="en-GB"/>
        </a:p>
      </dgm:t>
    </dgm:pt>
    <dgm:pt modelId="{BBDF0E54-E11F-4736-84E5-1C0FA455EF74}">
      <dgm:prSet custT="1"/>
      <dgm:spPr/>
      <dgm:t>
        <a:bodyPr/>
        <a:lstStyle/>
        <a:p>
          <a:r>
            <a:rPr lang="en-GB" sz="800" b="0" i="0">
              <a:latin typeface="+mn-lt"/>
              <a:cs typeface="Verdana"/>
            </a:rPr>
            <a:t>Sexual orientation</a:t>
          </a:r>
        </a:p>
      </dgm:t>
    </dgm:pt>
    <dgm:pt modelId="{14F36733-8F6C-441B-931B-FE35B45AE9EE}" type="parTrans" cxnId="{C66ABE08-D685-4B18-ABE2-D0FE5EEE1654}">
      <dgm:prSet/>
      <dgm:spPr/>
      <dgm:t>
        <a:bodyPr/>
        <a:lstStyle/>
        <a:p>
          <a:endParaRPr lang="en-GB"/>
        </a:p>
      </dgm:t>
    </dgm:pt>
    <dgm:pt modelId="{529CE478-097B-4346-AE0C-0FFDD4F53B61}" type="sibTrans" cxnId="{C66ABE08-D685-4B18-ABE2-D0FE5EEE1654}">
      <dgm:prSet/>
      <dgm:spPr/>
      <dgm:t>
        <a:bodyPr/>
        <a:lstStyle/>
        <a:p>
          <a:endParaRPr lang="en-GB"/>
        </a:p>
      </dgm:t>
    </dgm:pt>
    <dgm:pt modelId="{8042C811-FA61-4FA8-AF30-CA0C26230E5E}">
      <dgm:prSet custT="1"/>
      <dgm:spPr/>
      <dgm:t>
        <a:bodyPr/>
        <a:lstStyle/>
        <a:p>
          <a:r>
            <a:rPr lang="en-GB" sz="800" b="0" i="0" dirty="0">
              <a:latin typeface="+mn-lt"/>
              <a:cs typeface="Verdana"/>
            </a:rPr>
            <a:t>Marriage </a:t>
          </a:r>
          <a:r>
            <a:rPr lang="en-GB" sz="800" b="0" i="0" dirty="0" smtClean="0">
              <a:latin typeface="+mn-lt"/>
              <a:cs typeface="Verdana"/>
            </a:rPr>
            <a:t/>
          </a:r>
          <a:br>
            <a:rPr lang="en-GB" sz="800" b="0" i="0" dirty="0" smtClean="0">
              <a:latin typeface="+mn-lt"/>
              <a:cs typeface="Verdana"/>
            </a:rPr>
          </a:br>
          <a:r>
            <a:rPr lang="en-GB" sz="800" b="0" i="0" dirty="0" smtClean="0">
              <a:latin typeface="+mn-lt"/>
              <a:cs typeface="Verdana"/>
            </a:rPr>
            <a:t>and </a:t>
          </a:r>
          <a:r>
            <a:rPr lang="en-GB" sz="800" b="0" i="0" dirty="0">
              <a:latin typeface="+mn-lt"/>
              <a:cs typeface="Verdana"/>
            </a:rPr>
            <a:t>civil partnerships</a:t>
          </a:r>
        </a:p>
      </dgm:t>
    </dgm:pt>
    <dgm:pt modelId="{464EBDEE-0B69-44A3-B9F9-E05617F59CA3}" type="parTrans" cxnId="{DA670756-89BD-4A75-A87C-D8B788F8FD5B}">
      <dgm:prSet/>
      <dgm:spPr/>
      <dgm:t>
        <a:bodyPr/>
        <a:lstStyle/>
        <a:p>
          <a:endParaRPr lang="en-GB"/>
        </a:p>
      </dgm:t>
    </dgm:pt>
    <dgm:pt modelId="{2CAE2FA1-0FB0-4909-BE62-68123F4BD01C}" type="sibTrans" cxnId="{DA670756-89BD-4A75-A87C-D8B788F8FD5B}">
      <dgm:prSet/>
      <dgm:spPr/>
      <dgm:t>
        <a:bodyPr/>
        <a:lstStyle/>
        <a:p>
          <a:endParaRPr lang="en-GB"/>
        </a:p>
      </dgm:t>
    </dgm:pt>
    <dgm:pt modelId="{E31EBD40-B7E3-41F8-B1B5-C4CD25745923}">
      <dgm:prSet custT="1"/>
      <dgm:spPr>
        <a:solidFill>
          <a:schemeClr val="accent3"/>
        </a:solidFill>
      </dgm:spPr>
      <dgm:t>
        <a:bodyPr/>
        <a:lstStyle/>
        <a:p>
          <a:r>
            <a:rPr lang="en-GB" sz="800" b="0" i="0" dirty="0">
              <a:latin typeface="+mn-lt"/>
              <a:cs typeface="Verdana"/>
            </a:rPr>
            <a:t>Openness</a:t>
          </a:r>
        </a:p>
      </dgm:t>
    </dgm:pt>
    <dgm:pt modelId="{70FAC472-2309-446D-A82B-64F6DD2AFD4F}" type="parTrans" cxnId="{04BEE8B0-67D4-4462-A2AC-E414FD5F2601}">
      <dgm:prSet/>
      <dgm:spPr/>
      <dgm:t>
        <a:bodyPr/>
        <a:lstStyle/>
        <a:p>
          <a:endParaRPr lang="en-GB"/>
        </a:p>
      </dgm:t>
    </dgm:pt>
    <dgm:pt modelId="{96B0A583-765B-4467-AA1B-DD2A11E9717C}" type="sibTrans" cxnId="{04BEE8B0-67D4-4462-A2AC-E414FD5F2601}">
      <dgm:prSet/>
      <dgm:spPr/>
      <dgm:t>
        <a:bodyPr/>
        <a:lstStyle/>
        <a:p>
          <a:endParaRPr lang="en-GB"/>
        </a:p>
      </dgm:t>
    </dgm:pt>
    <dgm:pt modelId="{B614F5AD-1C46-40BE-B8C8-1ED41B8CDC02}">
      <dgm:prSet custT="1"/>
      <dgm:spPr>
        <a:solidFill>
          <a:schemeClr val="accent3"/>
        </a:solidFill>
      </dgm:spPr>
      <dgm:t>
        <a:bodyPr/>
        <a:lstStyle/>
        <a:p>
          <a:r>
            <a:rPr lang="en-GB" sz="800" b="0" i="0" dirty="0">
              <a:latin typeface="+mn-lt"/>
              <a:cs typeface="Verdana"/>
            </a:rPr>
            <a:t>Respect</a:t>
          </a:r>
        </a:p>
      </dgm:t>
    </dgm:pt>
    <dgm:pt modelId="{39C3633D-6473-434E-8890-42A29462A92F}" type="parTrans" cxnId="{C074036A-DA26-412E-8411-E2768AF318DF}">
      <dgm:prSet/>
      <dgm:spPr/>
      <dgm:t>
        <a:bodyPr/>
        <a:lstStyle/>
        <a:p>
          <a:endParaRPr lang="en-GB"/>
        </a:p>
      </dgm:t>
    </dgm:pt>
    <dgm:pt modelId="{DA0D73A7-4587-4875-8C32-D4377673A61A}" type="sibTrans" cxnId="{C074036A-DA26-412E-8411-E2768AF318DF}">
      <dgm:prSet/>
      <dgm:spPr/>
      <dgm:t>
        <a:bodyPr/>
        <a:lstStyle/>
        <a:p>
          <a:endParaRPr lang="en-GB"/>
        </a:p>
      </dgm:t>
    </dgm:pt>
    <dgm:pt modelId="{058129E1-2F54-4853-9580-1498322E2154}">
      <dgm:prSet custT="1"/>
      <dgm:spPr>
        <a:solidFill>
          <a:schemeClr val="accent3"/>
        </a:solidFill>
      </dgm:spPr>
      <dgm:t>
        <a:bodyPr/>
        <a:lstStyle/>
        <a:p>
          <a:r>
            <a:rPr lang="en-GB" sz="800" b="0" i="0" dirty="0">
              <a:latin typeface="+mn-lt"/>
              <a:cs typeface="Verdana"/>
            </a:rPr>
            <a:t>Relationships</a:t>
          </a:r>
        </a:p>
      </dgm:t>
    </dgm:pt>
    <dgm:pt modelId="{99CC64A2-9DEF-4656-8966-2B30BFD3F642}" type="parTrans" cxnId="{334C52D4-9A98-462F-A622-D63942D9B6D5}">
      <dgm:prSet/>
      <dgm:spPr/>
      <dgm:t>
        <a:bodyPr/>
        <a:lstStyle/>
        <a:p>
          <a:endParaRPr lang="en-GB"/>
        </a:p>
      </dgm:t>
    </dgm:pt>
    <dgm:pt modelId="{6B3B7E1F-9222-46B9-ADB8-0021FBC1B5FF}" type="sibTrans" cxnId="{334C52D4-9A98-462F-A622-D63942D9B6D5}">
      <dgm:prSet/>
      <dgm:spPr/>
      <dgm:t>
        <a:bodyPr/>
        <a:lstStyle/>
        <a:p>
          <a:endParaRPr lang="en-GB"/>
        </a:p>
      </dgm:t>
    </dgm:pt>
    <dgm:pt modelId="{CC162C18-48A7-423A-A4DE-035C9A59714E}">
      <dgm:prSet custT="1"/>
      <dgm:spPr>
        <a:solidFill>
          <a:schemeClr val="accent3"/>
        </a:solidFill>
      </dgm:spPr>
      <dgm:t>
        <a:bodyPr/>
        <a:lstStyle/>
        <a:p>
          <a:r>
            <a:rPr lang="en-GB" sz="800" b="0" i="0" dirty="0">
              <a:latin typeface="+mn-lt"/>
              <a:cs typeface="Verdana"/>
            </a:rPr>
            <a:t>Career</a:t>
          </a:r>
        </a:p>
      </dgm:t>
    </dgm:pt>
    <dgm:pt modelId="{8E496382-0189-451D-B3CE-13C98B8003E1}" type="parTrans" cxnId="{F5207926-B3B5-4AF9-91D1-083EBA56C790}">
      <dgm:prSet/>
      <dgm:spPr/>
      <dgm:t>
        <a:bodyPr/>
        <a:lstStyle/>
        <a:p>
          <a:endParaRPr lang="en-GB"/>
        </a:p>
      </dgm:t>
    </dgm:pt>
    <dgm:pt modelId="{09CEDFD7-103A-4E96-BBFC-5D34E002F7D7}" type="sibTrans" cxnId="{F5207926-B3B5-4AF9-91D1-083EBA56C790}">
      <dgm:prSet/>
      <dgm:spPr/>
      <dgm:t>
        <a:bodyPr/>
        <a:lstStyle/>
        <a:p>
          <a:endParaRPr lang="en-GB"/>
        </a:p>
      </dgm:t>
    </dgm:pt>
    <dgm:pt modelId="{23B34746-FAD6-471B-99BE-D15415374B9E}">
      <dgm:prSet custT="1"/>
      <dgm:spPr>
        <a:solidFill>
          <a:schemeClr val="accent3"/>
        </a:solidFill>
      </dgm:spPr>
      <dgm:t>
        <a:bodyPr/>
        <a:lstStyle/>
        <a:p>
          <a:r>
            <a:rPr lang="en-GB" sz="800" b="0" i="0" dirty="0">
              <a:latin typeface="+mn-lt"/>
              <a:cs typeface="Verdana"/>
            </a:rPr>
            <a:t>Flexibility</a:t>
          </a:r>
        </a:p>
      </dgm:t>
    </dgm:pt>
    <dgm:pt modelId="{6E986A43-4302-416B-8A62-30BE33247C92}" type="parTrans" cxnId="{CED61B4B-0838-4925-BA25-BB897FFEDDFF}">
      <dgm:prSet/>
      <dgm:spPr/>
      <dgm:t>
        <a:bodyPr/>
        <a:lstStyle/>
        <a:p>
          <a:endParaRPr lang="en-GB"/>
        </a:p>
      </dgm:t>
    </dgm:pt>
    <dgm:pt modelId="{5589C038-0444-468E-ACE4-7D314300E683}" type="sibTrans" cxnId="{CED61B4B-0838-4925-BA25-BB897FFEDDFF}">
      <dgm:prSet/>
      <dgm:spPr/>
      <dgm:t>
        <a:bodyPr/>
        <a:lstStyle/>
        <a:p>
          <a:endParaRPr lang="en-GB"/>
        </a:p>
      </dgm:t>
    </dgm:pt>
    <dgm:pt modelId="{5547D874-2776-4B43-BE2D-2047CE18CFC8}">
      <dgm:prSet custT="1"/>
      <dgm:spPr>
        <a:solidFill>
          <a:schemeClr val="accent3"/>
        </a:solidFill>
      </dgm:spPr>
      <dgm:t>
        <a:bodyPr/>
        <a:lstStyle/>
        <a:p>
          <a:r>
            <a:rPr lang="en-GB" sz="800" b="0" i="0" dirty="0">
              <a:latin typeface="+mn-lt"/>
              <a:cs typeface="Verdana"/>
            </a:rPr>
            <a:t>Leadership</a:t>
          </a:r>
        </a:p>
      </dgm:t>
    </dgm:pt>
    <dgm:pt modelId="{8683D575-BF31-43B9-B7CC-05DDC90B7AAF}" type="parTrans" cxnId="{3A3C5C11-B2E7-455E-B580-9B8B74E9306E}">
      <dgm:prSet/>
      <dgm:spPr/>
      <dgm:t>
        <a:bodyPr/>
        <a:lstStyle/>
        <a:p>
          <a:endParaRPr lang="en-GB"/>
        </a:p>
      </dgm:t>
    </dgm:pt>
    <dgm:pt modelId="{2C3472C4-877D-4D41-8FF0-89E26E2BFBEA}" type="sibTrans" cxnId="{3A3C5C11-B2E7-455E-B580-9B8B74E9306E}">
      <dgm:prSet/>
      <dgm:spPr/>
      <dgm:t>
        <a:bodyPr/>
        <a:lstStyle/>
        <a:p>
          <a:endParaRPr lang="en-GB"/>
        </a:p>
      </dgm:t>
    </dgm:pt>
    <dgm:pt modelId="{E2F686A8-3344-4866-A47C-2F1F73069467}" type="pres">
      <dgm:prSet presAssocID="{DDDCF403-BD8A-4643-A4A2-1A8A38174672}" presName="diagram" presStyleCnt="0">
        <dgm:presLayoutVars>
          <dgm:dir/>
          <dgm:resizeHandles val="exact"/>
        </dgm:presLayoutVars>
      </dgm:prSet>
      <dgm:spPr/>
      <dgm:t>
        <a:bodyPr/>
        <a:lstStyle/>
        <a:p>
          <a:endParaRPr lang="en-US"/>
        </a:p>
      </dgm:t>
    </dgm:pt>
    <dgm:pt modelId="{96157A1D-1F7A-406A-8E0C-3DCE68A8046C}" type="pres">
      <dgm:prSet presAssocID="{EFD8D027-3C3E-45F1-97BE-3D0E0727368D}" presName="node" presStyleLbl="node1" presStyleIdx="0" presStyleCnt="24" custLinFactNeighborY="-1481">
        <dgm:presLayoutVars>
          <dgm:bulletEnabled val="1"/>
        </dgm:presLayoutVars>
      </dgm:prSet>
      <dgm:spPr/>
      <dgm:t>
        <a:bodyPr/>
        <a:lstStyle/>
        <a:p>
          <a:endParaRPr lang="en-US"/>
        </a:p>
      </dgm:t>
    </dgm:pt>
    <dgm:pt modelId="{74366439-BD0D-47F2-8215-AACBC0444CFA}" type="pres">
      <dgm:prSet presAssocID="{9A90DFD1-21AE-4291-A004-869C766BEE85}" presName="sibTrans" presStyleCnt="0"/>
      <dgm:spPr/>
    </dgm:pt>
    <dgm:pt modelId="{AA2E84FD-CCED-4EF7-9D78-0868AEB91F5F}" type="pres">
      <dgm:prSet presAssocID="{42B4081A-6758-4D05-ABC3-6A872AE15993}" presName="node" presStyleLbl="node1" presStyleIdx="1" presStyleCnt="24" custLinFactNeighborY="-1481">
        <dgm:presLayoutVars>
          <dgm:bulletEnabled val="1"/>
        </dgm:presLayoutVars>
      </dgm:prSet>
      <dgm:spPr/>
      <dgm:t>
        <a:bodyPr/>
        <a:lstStyle/>
        <a:p>
          <a:endParaRPr lang="en-US"/>
        </a:p>
      </dgm:t>
    </dgm:pt>
    <dgm:pt modelId="{74B757CB-13B2-4483-8615-0420D796F318}" type="pres">
      <dgm:prSet presAssocID="{EE9B1D61-0ABE-4AF7-9E16-939531348679}" presName="sibTrans" presStyleCnt="0"/>
      <dgm:spPr/>
    </dgm:pt>
    <dgm:pt modelId="{943E8C18-A1D2-47C8-A0C8-BDA25865A82B}" type="pres">
      <dgm:prSet presAssocID="{7A8C4C46-921B-4AF8-81EE-A5CCA939E0F8}" presName="node" presStyleLbl="node1" presStyleIdx="2" presStyleCnt="24" custLinFactNeighborY="-1481">
        <dgm:presLayoutVars>
          <dgm:bulletEnabled val="1"/>
        </dgm:presLayoutVars>
      </dgm:prSet>
      <dgm:spPr/>
      <dgm:t>
        <a:bodyPr/>
        <a:lstStyle/>
        <a:p>
          <a:endParaRPr lang="en-US"/>
        </a:p>
      </dgm:t>
    </dgm:pt>
    <dgm:pt modelId="{55386B5F-0335-466B-ADD4-21EB746FA199}" type="pres">
      <dgm:prSet presAssocID="{FCA74FED-014F-4427-937A-2344ED0C1751}" presName="sibTrans" presStyleCnt="0"/>
      <dgm:spPr/>
    </dgm:pt>
    <dgm:pt modelId="{0DA5BB96-B622-4E58-9E46-BE7B56D53B8A}" type="pres">
      <dgm:prSet presAssocID="{5A165DFB-1F9B-4AE9-8759-B9079BBCCFC8}" presName="node" presStyleLbl="node1" presStyleIdx="3" presStyleCnt="24" custLinFactNeighborY="-1481">
        <dgm:presLayoutVars>
          <dgm:bulletEnabled val="1"/>
        </dgm:presLayoutVars>
      </dgm:prSet>
      <dgm:spPr/>
      <dgm:t>
        <a:bodyPr/>
        <a:lstStyle/>
        <a:p>
          <a:endParaRPr lang="en-US"/>
        </a:p>
      </dgm:t>
    </dgm:pt>
    <dgm:pt modelId="{72109A1B-BBCB-49F9-B4DF-855731F09408}" type="pres">
      <dgm:prSet presAssocID="{D26F4FD4-475F-4E82-9CFE-903DF39CF4B7}" presName="sibTrans" presStyleCnt="0"/>
      <dgm:spPr/>
    </dgm:pt>
    <dgm:pt modelId="{46D3EAC7-3560-4579-8B45-877F476E2F26}" type="pres">
      <dgm:prSet presAssocID="{2B7257FA-A847-4957-9116-A5500A4A12E2}" presName="node" presStyleLbl="node1" presStyleIdx="4" presStyleCnt="24" custLinFactNeighborY="-1481">
        <dgm:presLayoutVars>
          <dgm:bulletEnabled val="1"/>
        </dgm:presLayoutVars>
      </dgm:prSet>
      <dgm:spPr/>
      <dgm:t>
        <a:bodyPr/>
        <a:lstStyle/>
        <a:p>
          <a:endParaRPr lang="en-US"/>
        </a:p>
      </dgm:t>
    </dgm:pt>
    <dgm:pt modelId="{AE2C4F5C-F582-4304-B0F2-CE923B6754F3}" type="pres">
      <dgm:prSet presAssocID="{391B4F68-19CD-4777-A85E-6DEEAB1AA881}" presName="sibTrans" presStyleCnt="0"/>
      <dgm:spPr/>
    </dgm:pt>
    <dgm:pt modelId="{271C322D-E244-4775-B010-38BC1A689530}" type="pres">
      <dgm:prSet presAssocID="{336DBCD3-198B-4C51-8F8E-4794E4A0CFD4}" presName="node" presStyleLbl="node1" presStyleIdx="5" presStyleCnt="24">
        <dgm:presLayoutVars>
          <dgm:bulletEnabled val="1"/>
        </dgm:presLayoutVars>
      </dgm:prSet>
      <dgm:spPr/>
      <dgm:t>
        <a:bodyPr/>
        <a:lstStyle/>
        <a:p>
          <a:endParaRPr lang="en-US"/>
        </a:p>
      </dgm:t>
    </dgm:pt>
    <dgm:pt modelId="{63B9CA24-AF2B-41F0-AD39-48440326119B}" type="pres">
      <dgm:prSet presAssocID="{A0A71F8B-6D4E-43BC-8D56-C28A8756FB76}" presName="sibTrans" presStyleCnt="0"/>
      <dgm:spPr/>
    </dgm:pt>
    <dgm:pt modelId="{1F830017-6F96-49FC-93D6-03D14952D95E}" type="pres">
      <dgm:prSet presAssocID="{E94C235D-D770-49B8-8907-4D082D3BFC1B}" presName="node" presStyleLbl="node1" presStyleIdx="6" presStyleCnt="24" custLinFactNeighborY="-1481">
        <dgm:presLayoutVars>
          <dgm:bulletEnabled val="1"/>
        </dgm:presLayoutVars>
      </dgm:prSet>
      <dgm:spPr/>
      <dgm:t>
        <a:bodyPr/>
        <a:lstStyle/>
        <a:p>
          <a:endParaRPr lang="en-US"/>
        </a:p>
      </dgm:t>
    </dgm:pt>
    <dgm:pt modelId="{298307F5-74B5-45AC-9B3D-E0796E51ACD9}" type="pres">
      <dgm:prSet presAssocID="{A44389C5-A8C2-467C-B167-1E898EAAC222}" presName="sibTrans" presStyleCnt="0"/>
      <dgm:spPr/>
    </dgm:pt>
    <dgm:pt modelId="{D7BB890A-432F-42A5-B2C3-841F0365677E}" type="pres">
      <dgm:prSet presAssocID="{E2615F6F-77CE-4B18-BCA3-D15679E5A288}" presName="node" presStyleLbl="node1" presStyleIdx="7" presStyleCnt="24" custLinFactNeighborY="-1481">
        <dgm:presLayoutVars>
          <dgm:bulletEnabled val="1"/>
        </dgm:presLayoutVars>
      </dgm:prSet>
      <dgm:spPr/>
      <dgm:t>
        <a:bodyPr/>
        <a:lstStyle/>
        <a:p>
          <a:endParaRPr lang="en-US"/>
        </a:p>
      </dgm:t>
    </dgm:pt>
    <dgm:pt modelId="{059F1C62-EADE-42D8-951D-F06BEBA6622E}" type="pres">
      <dgm:prSet presAssocID="{B6BAAC0A-1607-48EA-B7E3-73DA2DC371BA}" presName="sibTrans" presStyleCnt="0"/>
      <dgm:spPr/>
    </dgm:pt>
    <dgm:pt modelId="{0C52CDF9-F87F-4418-AF9E-83466007F529}" type="pres">
      <dgm:prSet presAssocID="{FC32EE6F-C425-48C3-B9AB-75F2C58CD9D1}" presName="node" presStyleLbl="node1" presStyleIdx="8" presStyleCnt="24" custLinFactNeighborY="-1481">
        <dgm:presLayoutVars>
          <dgm:bulletEnabled val="1"/>
        </dgm:presLayoutVars>
      </dgm:prSet>
      <dgm:spPr/>
      <dgm:t>
        <a:bodyPr/>
        <a:lstStyle/>
        <a:p>
          <a:endParaRPr lang="en-US"/>
        </a:p>
      </dgm:t>
    </dgm:pt>
    <dgm:pt modelId="{B111DBC5-1AA2-48C2-B327-F802BCB22E36}" type="pres">
      <dgm:prSet presAssocID="{C945E038-BC23-4D1E-9D3C-F99E5C859973}" presName="sibTrans" presStyleCnt="0"/>
      <dgm:spPr/>
    </dgm:pt>
    <dgm:pt modelId="{F954CEE2-71CA-4326-9AD9-C4C042330EAF}" type="pres">
      <dgm:prSet presAssocID="{04AA65E1-8742-4F32-A732-78B312C38219}" presName="node" presStyleLbl="node1" presStyleIdx="9" presStyleCnt="24" custLinFactNeighborY="-1481">
        <dgm:presLayoutVars>
          <dgm:bulletEnabled val="1"/>
        </dgm:presLayoutVars>
      </dgm:prSet>
      <dgm:spPr/>
      <dgm:t>
        <a:bodyPr/>
        <a:lstStyle/>
        <a:p>
          <a:endParaRPr lang="en-US"/>
        </a:p>
      </dgm:t>
    </dgm:pt>
    <dgm:pt modelId="{70783894-0D98-4D80-9538-66F1704048DB}" type="pres">
      <dgm:prSet presAssocID="{0BFC4864-9D66-4740-B9D8-58CB8811306B}" presName="sibTrans" presStyleCnt="0"/>
      <dgm:spPr/>
    </dgm:pt>
    <dgm:pt modelId="{7FF1C265-189D-438B-B72F-3E7DA5E227BE}" type="pres">
      <dgm:prSet presAssocID="{B9A5CD50-8FAA-4A23-A214-914BA541D749}" presName="node" presStyleLbl="node1" presStyleIdx="10" presStyleCnt="24" custLinFactNeighborY="-1481">
        <dgm:presLayoutVars>
          <dgm:bulletEnabled val="1"/>
        </dgm:presLayoutVars>
      </dgm:prSet>
      <dgm:spPr/>
      <dgm:t>
        <a:bodyPr/>
        <a:lstStyle/>
        <a:p>
          <a:endParaRPr lang="en-US"/>
        </a:p>
      </dgm:t>
    </dgm:pt>
    <dgm:pt modelId="{B3169707-FD34-489F-BEEC-DE680B22B782}" type="pres">
      <dgm:prSet presAssocID="{77B3A325-2A33-4112-9000-66BC75FE6BED}" presName="sibTrans" presStyleCnt="0"/>
      <dgm:spPr/>
    </dgm:pt>
    <dgm:pt modelId="{25E52509-432B-41B6-94BC-1FB7F75BDF86}" type="pres">
      <dgm:prSet presAssocID="{916C9D9B-850B-4404-8415-5E5939963ADF}" presName="node" presStyleLbl="node1" presStyleIdx="11" presStyleCnt="24">
        <dgm:presLayoutVars>
          <dgm:bulletEnabled val="1"/>
        </dgm:presLayoutVars>
      </dgm:prSet>
      <dgm:spPr/>
      <dgm:t>
        <a:bodyPr/>
        <a:lstStyle/>
        <a:p>
          <a:endParaRPr lang="en-US"/>
        </a:p>
      </dgm:t>
    </dgm:pt>
    <dgm:pt modelId="{2F91D524-3EEC-4ADD-B6E8-87A1EE7A9206}" type="pres">
      <dgm:prSet presAssocID="{79A43688-52F6-4292-8104-9243BD7BEB00}" presName="sibTrans" presStyleCnt="0"/>
      <dgm:spPr/>
    </dgm:pt>
    <dgm:pt modelId="{4EAA51FD-E150-4B02-8CE3-02AAAAA1DC5F}" type="pres">
      <dgm:prSet presAssocID="{69AC05F1-414B-49AC-9846-10CDB6224211}" presName="node" presStyleLbl="node1" presStyleIdx="12" presStyleCnt="24" custLinFactNeighborY="-1481">
        <dgm:presLayoutVars>
          <dgm:bulletEnabled val="1"/>
        </dgm:presLayoutVars>
      </dgm:prSet>
      <dgm:spPr/>
      <dgm:t>
        <a:bodyPr/>
        <a:lstStyle/>
        <a:p>
          <a:endParaRPr lang="en-US"/>
        </a:p>
      </dgm:t>
    </dgm:pt>
    <dgm:pt modelId="{0EB80FA2-2BE0-47B4-8708-BC8E07A3BA15}" type="pres">
      <dgm:prSet presAssocID="{7308087E-0C93-4290-B532-60EDB8507FDA}" presName="sibTrans" presStyleCnt="0"/>
      <dgm:spPr/>
    </dgm:pt>
    <dgm:pt modelId="{1F4395B3-B0E0-4564-8424-2F1BAC315903}" type="pres">
      <dgm:prSet presAssocID="{83488B8E-0F1D-4F05-9A67-EB52DDDC1E98}" presName="node" presStyleLbl="node1" presStyleIdx="13" presStyleCnt="24" custLinFactNeighborY="-1481">
        <dgm:presLayoutVars>
          <dgm:bulletEnabled val="1"/>
        </dgm:presLayoutVars>
      </dgm:prSet>
      <dgm:spPr/>
      <dgm:t>
        <a:bodyPr/>
        <a:lstStyle/>
        <a:p>
          <a:endParaRPr lang="en-US"/>
        </a:p>
      </dgm:t>
    </dgm:pt>
    <dgm:pt modelId="{75C522B1-DF26-4DB4-9EB3-05CD3F581C34}" type="pres">
      <dgm:prSet presAssocID="{29F14366-5582-44D1-B6F8-7C171E5429B5}" presName="sibTrans" presStyleCnt="0"/>
      <dgm:spPr/>
    </dgm:pt>
    <dgm:pt modelId="{0787F4BF-8B1B-470E-BD41-924E7ABE908F}" type="pres">
      <dgm:prSet presAssocID="{DD45EB2A-0318-404C-90C1-E85F8FBFE804}" presName="node" presStyleLbl="node1" presStyleIdx="14" presStyleCnt="24" custLinFactNeighborY="-1481">
        <dgm:presLayoutVars>
          <dgm:bulletEnabled val="1"/>
        </dgm:presLayoutVars>
      </dgm:prSet>
      <dgm:spPr/>
      <dgm:t>
        <a:bodyPr/>
        <a:lstStyle/>
        <a:p>
          <a:endParaRPr lang="en-US"/>
        </a:p>
      </dgm:t>
    </dgm:pt>
    <dgm:pt modelId="{8141EB80-6418-4AB2-AB5C-499CAAF65E2E}" type="pres">
      <dgm:prSet presAssocID="{6A6B5C7E-D5E3-46FE-B411-D94C995E4F16}" presName="sibTrans" presStyleCnt="0"/>
      <dgm:spPr/>
    </dgm:pt>
    <dgm:pt modelId="{E98F8921-2247-468F-9DE1-553F372BEA1F}" type="pres">
      <dgm:prSet presAssocID="{F1C7F808-3642-4702-A376-6742F74523CC}" presName="node" presStyleLbl="node1" presStyleIdx="15" presStyleCnt="24" custLinFactNeighborY="-1481">
        <dgm:presLayoutVars>
          <dgm:bulletEnabled val="1"/>
        </dgm:presLayoutVars>
      </dgm:prSet>
      <dgm:spPr/>
      <dgm:t>
        <a:bodyPr/>
        <a:lstStyle/>
        <a:p>
          <a:endParaRPr lang="en-US"/>
        </a:p>
      </dgm:t>
    </dgm:pt>
    <dgm:pt modelId="{C5062F41-A513-4D54-A8AC-4E177D3A1079}" type="pres">
      <dgm:prSet presAssocID="{EEED2A8F-9398-4B0C-AF42-34F77879AD58}" presName="sibTrans" presStyleCnt="0"/>
      <dgm:spPr/>
    </dgm:pt>
    <dgm:pt modelId="{626F2007-E06B-42A6-84E4-35882FC4C24E}" type="pres">
      <dgm:prSet presAssocID="{BBDF0E54-E11F-4736-84E5-1C0FA455EF74}" presName="node" presStyleLbl="node1" presStyleIdx="16" presStyleCnt="24" custLinFactNeighborY="-1481">
        <dgm:presLayoutVars>
          <dgm:bulletEnabled val="1"/>
        </dgm:presLayoutVars>
      </dgm:prSet>
      <dgm:spPr/>
      <dgm:t>
        <a:bodyPr/>
        <a:lstStyle/>
        <a:p>
          <a:endParaRPr lang="en-US"/>
        </a:p>
      </dgm:t>
    </dgm:pt>
    <dgm:pt modelId="{589510DF-5087-4639-BC6A-EC0D5EF149AA}" type="pres">
      <dgm:prSet presAssocID="{529CE478-097B-4346-AE0C-0FFDD4F53B61}" presName="sibTrans" presStyleCnt="0"/>
      <dgm:spPr/>
    </dgm:pt>
    <dgm:pt modelId="{F7753640-85EF-4A9A-8CBD-E5E68C9692D5}" type="pres">
      <dgm:prSet presAssocID="{8042C811-FA61-4FA8-AF30-CA0C26230E5E}" presName="node" presStyleLbl="node1" presStyleIdx="17" presStyleCnt="24">
        <dgm:presLayoutVars>
          <dgm:bulletEnabled val="1"/>
        </dgm:presLayoutVars>
      </dgm:prSet>
      <dgm:spPr/>
      <dgm:t>
        <a:bodyPr/>
        <a:lstStyle/>
        <a:p>
          <a:endParaRPr lang="en-US"/>
        </a:p>
      </dgm:t>
    </dgm:pt>
    <dgm:pt modelId="{5E488D79-1024-4914-9E2C-7402FF82C9F7}" type="pres">
      <dgm:prSet presAssocID="{2CAE2FA1-0FB0-4909-BE62-68123F4BD01C}" presName="sibTrans" presStyleCnt="0"/>
      <dgm:spPr/>
    </dgm:pt>
    <dgm:pt modelId="{3D11B55C-5064-4987-B231-561EB073F852}" type="pres">
      <dgm:prSet presAssocID="{E31EBD40-B7E3-41F8-B1B5-C4CD25745923}" presName="node" presStyleLbl="node1" presStyleIdx="18" presStyleCnt="24" custLinFactNeighborY="-1481">
        <dgm:presLayoutVars>
          <dgm:bulletEnabled val="1"/>
        </dgm:presLayoutVars>
      </dgm:prSet>
      <dgm:spPr/>
      <dgm:t>
        <a:bodyPr/>
        <a:lstStyle/>
        <a:p>
          <a:endParaRPr lang="en-US"/>
        </a:p>
      </dgm:t>
    </dgm:pt>
    <dgm:pt modelId="{141E6E00-8A6B-4F9D-850E-DF2AA1129793}" type="pres">
      <dgm:prSet presAssocID="{96B0A583-765B-4467-AA1B-DD2A11E9717C}" presName="sibTrans" presStyleCnt="0"/>
      <dgm:spPr/>
    </dgm:pt>
    <dgm:pt modelId="{2E48A89F-B8D7-4CA8-8B82-C2B70B265437}" type="pres">
      <dgm:prSet presAssocID="{B614F5AD-1C46-40BE-B8C8-1ED41B8CDC02}" presName="node" presStyleLbl="node1" presStyleIdx="19" presStyleCnt="24" custLinFactNeighborY="-1481">
        <dgm:presLayoutVars>
          <dgm:bulletEnabled val="1"/>
        </dgm:presLayoutVars>
      </dgm:prSet>
      <dgm:spPr/>
      <dgm:t>
        <a:bodyPr/>
        <a:lstStyle/>
        <a:p>
          <a:endParaRPr lang="en-US"/>
        </a:p>
      </dgm:t>
    </dgm:pt>
    <dgm:pt modelId="{ED060596-823B-45AB-B182-E2D3FD978DAE}" type="pres">
      <dgm:prSet presAssocID="{DA0D73A7-4587-4875-8C32-D4377673A61A}" presName="sibTrans" presStyleCnt="0"/>
      <dgm:spPr/>
    </dgm:pt>
    <dgm:pt modelId="{76CB5B2F-4671-4ECE-A425-AA546891F682}" type="pres">
      <dgm:prSet presAssocID="{058129E1-2F54-4853-9580-1498322E2154}" presName="node" presStyleLbl="node1" presStyleIdx="20" presStyleCnt="24" custLinFactNeighborY="-1481">
        <dgm:presLayoutVars>
          <dgm:bulletEnabled val="1"/>
        </dgm:presLayoutVars>
      </dgm:prSet>
      <dgm:spPr/>
      <dgm:t>
        <a:bodyPr/>
        <a:lstStyle/>
        <a:p>
          <a:endParaRPr lang="en-US"/>
        </a:p>
      </dgm:t>
    </dgm:pt>
    <dgm:pt modelId="{4CD34DA0-7C1D-4DE2-92F6-360717D63196}" type="pres">
      <dgm:prSet presAssocID="{6B3B7E1F-9222-46B9-ADB8-0021FBC1B5FF}" presName="sibTrans" presStyleCnt="0"/>
      <dgm:spPr/>
    </dgm:pt>
    <dgm:pt modelId="{1F5F68D8-1CE5-4362-A4D9-663D31420B20}" type="pres">
      <dgm:prSet presAssocID="{CC162C18-48A7-423A-A4DE-035C9A59714E}" presName="node" presStyleLbl="node1" presStyleIdx="21" presStyleCnt="24" custLinFactNeighborY="-1481">
        <dgm:presLayoutVars>
          <dgm:bulletEnabled val="1"/>
        </dgm:presLayoutVars>
      </dgm:prSet>
      <dgm:spPr/>
      <dgm:t>
        <a:bodyPr/>
        <a:lstStyle/>
        <a:p>
          <a:endParaRPr lang="en-US"/>
        </a:p>
      </dgm:t>
    </dgm:pt>
    <dgm:pt modelId="{23D457CB-AA94-491F-B820-D1D855DBC84B}" type="pres">
      <dgm:prSet presAssocID="{09CEDFD7-103A-4E96-BBFC-5D34E002F7D7}" presName="sibTrans" presStyleCnt="0"/>
      <dgm:spPr/>
    </dgm:pt>
    <dgm:pt modelId="{C261AD3E-8186-4EDC-80BE-9BD3F85A5422}" type="pres">
      <dgm:prSet presAssocID="{23B34746-FAD6-471B-99BE-D15415374B9E}" presName="node" presStyleLbl="node1" presStyleIdx="22" presStyleCnt="24" custLinFactNeighborY="-1481">
        <dgm:presLayoutVars>
          <dgm:bulletEnabled val="1"/>
        </dgm:presLayoutVars>
      </dgm:prSet>
      <dgm:spPr/>
      <dgm:t>
        <a:bodyPr/>
        <a:lstStyle/>
        <a:p>
          <a:endParaRPr lang="en-US"/>
        </a:p>
      </dgm:t>
    </dgm:pt>
    <dgm:pt modelId="{82319A2D-4EA5-4F8F-9D89-CB1188FFD76E}" type="pres">
      <dgm:prSet presAssocID="{5589C038-0444-468E-ACE4-7D314300E683}" presName="sibTrans" presStyleCnt="0"/>
      <dgm:spPr/>
    </dgm:pt>
    <dgm:pt modelId="{63E1F42F-9C6E-4FD4-8E5C-8E399C690D7E}" type="pres">
      <dgm:prSet presAssocID="{5547D874-2776-4B43-BE2D-2047CE18CFC8}" presName="node" presStyleLbl="node1" presStyleIdx="23" presStyleCnt="24">
        <dgm:presLayoutVars>
          <dgm:bulletEnabled val="1"/>
        </dgm:presLayoutVars>
      </dgm:prSet>
      <dgm:spPr/>
      <dgm:t>
        <a:bodyPr/>
        <a:lstStyle/>
        <a:p>
          <a:endParaRPr lang="en-US"/>
        </a:p>
      </dgm:t>
    </dgm:pt>
  </dgm:ptLst>
  <dgm:cxnLst>
    <dgm:cxn modelId="{CED61B4B-0838-4925-BA25-BB897FFEDDFF}" srcId="{DDDCF403-BD8A-4643-A4A2-1A8A38174672}" destId="{23B34746-FAD6-471B-99BE-D15415374B9E}" srcOrd="22" destOrd="0" parTransId="{6E986A43-4302-416B-8A62-30BE33247C92}" sibTransId="{5589C038-0444-468E-ACE4-7D314300E683}"/>
    <dgm:cxn modelId="{BC401A97-9083-6043-9F63-37E3D0FF9E47}" type="presOf" srcId="{EFD8D027-3C3E-45F1-97BE-3D0E0727368D}" destId="{96157A1D-1F7A-406A-8E0C-3DCE68A8046C}" srcOrd="0" destOrd="0" presId="urn:microsoft.com/office/officeart/2005/8/layout/default"/>
    <dgm:cxn modelId="{AB5EDD89-BAE8-4445-83BB-7E3FEAB972B8}" srcId="{DDDCF403-BD8A-4643-A4A2-1A8A38174672}" destId="{B9A5CD50-8FAA-4A23-A214-914BA541D749}" srcOrd="10" destOrd="0" parTransId="{1A59E4D8-1898-41EA-AF4D-8E9766F4AE7D}" sibTransId="{77B3A325-2A33-4112-9000-66BC75FE6BED}"/>
    <dgm:cxn modelId="{0C11B8AE-F14D-4DEE-B520-AAF989C19A16}" srcId="{DDDCF403-BD8A-4643-A4A2-1A8A38174672}" destId="{EFD8D027-3C3E-45F1-97BE-3D0E0727368D}" srcOrd="0" destOrd="0" parTransId="{6CFA24DF-8D48-4356-B70A-EE2C54E42354}" sibTransId="{9A90DFD1-21AE-4291-A004-869C766BEE85}"/>
    <dgm:cxn modelId="{8D34E1A0-FFB4-2442-89CF-C19526BBED72}" type="presOf" srcId="{42B4081A-6758-4D05-ABC3-6A872AE15993}" destId="{AA2E84FD-CCED-4EF7-9D78-0868AEB91F5F}" srcOrd="0" destOrd="0" presId="urn:microsoft.com/office/officeart/2005/8/layout/default"/>
    <dgm:cxn modelId="{334C52D4-9A98-462F-A622-D63942D9B6D5}" srcId="{DDDCF403-BD8A-4643-A4A2-1A8A38174672}" destId="{058129E1-2F54-4853-9580-1498322E2154}" srcOrd="20" destOrd="0" parTransId="{99CC64A2-9DEF-4656-8966-2B30BFD3F642}" sibTransId="{6B3B7E1F-9222-46B9-ADB8-0021FBC1B5FF}"/>
    <dgm:cxn modelId="{85A9B5ED-61EF-F445-B918-A9BC8EEAEDCD}" type="presOf" srcId="{B9A5CD50-8FAA-4A23-A214-914BA541D749}" destId="{7FF1C265-189D-438B-B72F-3E7DA5E227BE}" srcOrd="0" destOrd="0" presId="urn:microsoft.com/office/officeart/2005/8/layout/default"/>
    <dgm:cxn modelId="{8F280349-5924-FB42-9689-5B447E0F25C6}" type="presOf" srcId="{7A8C4C46-921B-4AF8-81EE-A5CCA939E0F8}" destId="{943E8C18-A1D2-47C8-A0C8-BDA25865A82B}" srcOrd="0" destOrd="0" presId="urn:microsoft.com/office/officeart/2005/8/layout/default"/>
    <dgm:cxn modelId="{83DECA06-28FD-D444-B9DE-BC39AD19835A}" type="presOf" srcId="{8042C811-FA61-4FA8-AF30-CA0C26230E5E}" destId="{F7753640-85EF-4A9A-8CBD-E5E68C9692D5}" srcOrd="0" destOrd="0" presId="urn:microsoft.com/office/officeart/2005/8/layout/default"/>
    <dgm:cxn modelId="{4C875BA5-0172-48B2-8915-0078DB459D30}" srcId="{DDDCF403-BD8A-4643-A4A2-1A8A38174672}" destId="{916C9D9B-850B-4404-8415-5E5939963ADF}" srcOrd="11" destOrd="0" parTransId="{1E44122A-7C54-4057-AF97-F46D984F9E3D}" sibTransId="{79A43688-52F6-4292-8104-9243BD7BEB00}"/>
    <dgm:cxn modelId="{96C334F2-A3FD-0C45-B9DD-916FD5F361C5}" type="presOf" srcId="{CC162C18-48A7-423A-A4DE-035C9A59714E}" destId="{1F5F68D8-1CE5-4362-A4D9-663D31420B20}" srcOrd="0" destOrd="0" presId="urn:microsoft.com/office/officeart/2005/8/layout/default"/>
    <dgm:cxn modelId="{BCB16BC1-4092-4CE3-91C8-4094FD14FD62}" srcId="{DDDCF403-BD8A-4643-A4A2-1A8A38174672}" destId="{69AC05F1-414B-49AC-9846-10CDB6224211}" srcOrd="12" destOrd="0" parTransId="{0DEC8B78-D255-42BE-9432-022C9EAF22F9}" sibTransId="{7308087E-0C93-4290-B532-60EDB8507FDA}"/>
    <dgm:cxn modelId="{F5207926-B3B5-4AF9-91D1-083EBA56C790}" srcId="{DDDCF403-BD8A-4643-A4A2-1A8A38174672}" destId="{CC162C18-48A7-423A-A4DE-035C9A59714E}" srcOrd="21" destOrd="0" parTransId="{8E496382-0189-451D-B3CE-13C98B8003E1}" sibTransId="{09CEDFD7-103A-4E96-BBFC-5D34E002F7D7}"/>
    <dgm:cxn modelId="{54AF2572-10CC-EF49-A80A-86378CE97947}" type="presOf" srcId="{F1C7F808-3642-4702-A376-6742F74523CC}" destId="{E98F8921-2247-468F-9DE1-553F372BEA1F}" srcOrd="0" destOrd="0" presId="urn:microsoft.com/office/officeart/2005/8/layout/default"/>
    <dgm:cxn modelId="{799D5B32-E538-3542-9EE2-83E99A318B9D}" type="presOf" srcId="{BBDF0E54-E11F-4736-84E5-1C0FA455EF74}" destId="{626F2007-E06B-42A6-84E4-35882FC4C24E}" srcOrd="0" destOrd="0" presId="urn:microsoft.com/office/officeart/2005/8/layout/default"/>
    <dgm:cxn modelId="{6A8177F1-BF7A-4126-8853-FDB4120118F9}" srcId="{DDDCF403-BD8A-4643-A4A2-1A8A38174672}" destId="{83488B8E-0F1D-4F05-9A67-EB52DDDC1E98}" srcOrd="13" destOrd="0" parTransId="{218F7FA0-ED8B-4B76-84BE-A17625C52481}" sibTransId="{29F14366-5582-44D1-B6F8-7C171E5429B5}"/>
    <dgm:cxn modelId="{DA670756-89BD-4A75-A87C-D8B788F8FD5B}" srcId="{DDDCF403-BD8A-4643-A4A2-1A8A38174672}" destId="{8042C811-FA61-4FA8-AF30-CA0C26230E5E}" srcOrd="17" destOrd="0" parTransId="{464EBDEE-0B69-44A3-B9F9-E05617F59CA3}" sibTransId="{2CAE2FA1-0FB0-4909-BE62-68123F4BD01C}"/>
    <dgm:cxn modelId="{3A3C5C11-B2E7-455E-B580-9B8B74E9306E}" srcId="{DDDCF403-BD8A-4643-A4A2-1A8A38174672}" destId="{5547D874-2776-4B43-BE2D-2047CE18CFC8}" srcOrd="23" destOrd="0" parTransId="{8683D575-BF31-43B9-B7CC-05DDC90B7AAF}" sibTransId="{2C3472C4-877D-4D41-8FF0-89E26E2BFBEA}"/>
    <dgm:cxn modelId="{654D1CFE-A3DF-49D0-A00A-2BFABBFAEB52}" srcId="{DDDCF403-BD8A-4643-A4A2-1A8A38174672}" destId="{2B7257FA-A847-4957-9116-A5500A4A12E2}" srcOrd="4" destOrd="0" parTransId="{538AB407-44DC-4C95-87D2-AA418DA97955}" sibTransId="{391B4F68-19CD-4777-A85E-6DEEAB1AA881}"/>
    <dgm:cxn modelId="{78888D39-8C1D-4ECC-A55E-69112587EF92}" srcId="{DDDCF403-BD8A-4643-A4A2-1A8A38174672}" destId="{FC32EE6F-C425-48C3-B9AB-75F2C58CD9D1}" srcOrd="8" destOrd="0" parTransId="{89A4A3A2-C042-46B7-86DB-42F98118421A}" sibTransId="{C945E038-BC23-4D1E-9D3C-F99E5C859973}"/>
    <dgm:cxn modelId="{3CE5CA0B-731E-2E49-9490-7D974ACF35D1}" type="presOf" srcId="{23B34746-FAD6-471B-99BE-D15415374B9E}" destId="{C261AD3E-8186-4EDC-80BE-9BD3F85A5422}" srcOrd="0" destOrd="0" presId="urn:microsoft.com/office/officeart/2005/8/layout/default"/>
    <dgm:cxn modelId="{8585967C-04D4-6B4F-82DE-2653E9FFF7F4}" type="presOf" srcId="{83488B8E-0F1D-4F05-9A67-EB52DDDC1E98}" destId="{1F4395B3-B0E0-4564-8424-2F1BAC315903}" srcOrd="0" destOrd="0" presId="urn:microsoft.com/office/officeart/2005/8/layout/default"/>
    <dgm:cxn modelId="{3F912ED0-53CB-4209-8B68-FE334EC55E19}" srcId="{DDDCF403-BD8A-4643-A4A2-1A8A38174672}" destId="{E94C235D-D770-49B8-8907-4D082D3BFC1B}" srcOrd="6" destOrd="0" parTransId="{B9486A34-8053-4475-8A8E-65A11C6C33AA}" sibTransId="{A44389C5-A8C2-467C-B167-1E898EAAC222}"/>
    <dgm:cxn modelId="{CFE6A412-B28B-6647-92FE-753F4F8F1157}" type="presOf" srcId="{2B7257FA-A847-4957-9116-A5500A4A12E2}" destId="{46D3EAC7-3560-4579-8B45-877F476E2F26}" srcOrd="0" destOrd="0" presId="urn:microsoft.com/office/officeart/2005/8/layout/default"/>
    <dgm:cxn modelId="{E15E4DD8-D9EC-FD44-9CA9-07362219FB9C}" type="presOf" srcId="{E31EBD40-B7E3-41F8-B1B5-C4CD25745923}" destId="{3D11B55C-5064-4987-B231-561EB073F852}" srcOrd="0" destOrd="0" presId="urn:microsoft.com/office/officeart/2005/8/layout/default"/>
    <dgm:cxn modelId="{583BF95D-D6F6-BF4A-B586-053649434AC5}" type="presOf" srcId="{04AA65E1-8742-4F32-A732-78B312C38219}" destId="{F954CEE2-71CA-4326-9AD9-C4C042330EAF}" srcOrd="0" destOrd="0" presId="urn:microsoft.com/office/officeart/2005/8/layout/default"/>
    <dgm:cxn modelId="{C074036A-DA26-412E-8411-E2768AF318DF}" srcId="{DDDCF403-BD8A-4643-A4A2-1A8A38174672}" destId="{B614F5AD-1C46-40BE-B8C8-1ED41B8CDC02}" srcOrd="19" destOrd="0" parTransId="{39C3633D-6473-434E-8890-42A29462A92F}" sibTransId="{DA0D73A7-4587-4875-8C32-D4377673A61A}"/>
    <dgm:cxn modelId="{EB14B8D6-5308-C140-9392-2A6496D3B68B}" type="presOf" srcId="{DD45EB2A-0318-404C-90C1-E85F8FBFE804}" destId="{0787F4BF-8B1B-470E-BD41-924E7ABE908F}" srcOrd="0" destOrd="0" presId="urn:microsoft.com/office/officeart/2005/8/layout/default"/>
    <dgm:cxn modelId="{C66ABE08-D685-4B18-ABE2-D0FE5EEE1654}" srcId="{DDDCF403-BD8A-4643-A4A2-1A8A38174672}" destId="{BBDF0E54-E11F-4736-84E5-1C0FA455EF74}" srcOrd="16" destOrd="0" parTransId="{14F36733-8F6C-441B-931B-FE35B45AE9EE}" sibTransId="{529CE478-097B-4346-AE0C-0FFDD4F53B61}"/>
    <dgm:cxn modelId="{DE1633AB-BBD8-4344-ADA9-63DC388B2043}" srcId="{DDDCF403-BD8A-4643-A4A2-1A8A38174672}" destId="{E2615F6F-77CE-4B18-BCA3-D15679E5A288}" srcOrd="7" destOrd="0" parTransId="{D04F644B-CFCB-4EA9-94B2-AA08826E9F53}" sibTransId="{B6BAAC0A-1607-48EA-B7E3-73DA2DC371BA}"/>
    <dgm:cxn modelId="{E8D9E9F5-FDED-4945-8F15-71CCC4A10912}" type="presOf" srcId="{058129E1-2F54-4853-9580-1498322E2154}" destId="{76CB5B2F-4671-4ECE-A425-AA546891F682}" srcOrd="0" destOrd="0" presId="urn:microsoft.com/office/officeart/2005/8/layout/default"/>
    <dgm:cxn modelId="{7A6CFA58-B126-442D-9069-168C71E4057F}" srcId="{DDDCF403-BD8A-4643-A4A2-1A8A38174672}" destId="{336DBCD3-198B-4C51-8F8E-4794E4A0CFD4}" srcOrd="5" destOrd="0" parTransId="{17C36DDE-167E-493D-AD34-12FAFA5DB6B9}" sibTransId="{A0A71F8B-6D4E-43BC-8D56-C28A8756FB76}"/>
    <dgm:cxn modelId="{999F51B2-9494-EB48-9C40-C44C63529DF5}" type="presOf" srcId="{336DBCD3-198B-4C51-8F8E-4794E4A0CFD4}" destId="{271C322D-E244-4775-B010-38BC1A689530}" srcOrd="0" destOrd="0" presId="urn:microsoft.com/office/officeart/2005/8/layout/default"/>
    <dgm:cxn modelId="{8CE5BF58-83D5-46C5-ADFC-8776C2326725}" srcId="{DDDCF403-BD8A-4643-A4A2-1A8A38174672}" destId="{DD45EB2A-0318-404C-90C1-E85F8FBFE804}" srcOrd="14" destOrd="0" parTransId="{DC5673C1-163E-4F5C-88FD-4C33A0C8ACD5}" sibTransId="{6A6B5C7E-D5E3-46FE-B411-D94C995E4F16}"/>
    <dgm:cxn modelId="{4F113864-EA4B-8A45-9A2E-BC7B171045D6}" type="presOf" srcId="{916C9D9B-850B-4404-8415-5E5939963ADF}" destId="{25E52509-432B-41B6-94BC-1FB7F75BDF86}" srcOrd="0" destOrd="0" presId="urn:microsoft.com/office/officeart/2005/8/layout/default"/>
    <dgm:cxn modelId="{715A088D-DD50-FE47-8047-7704E527A13B}" type="presOf" srcId="{69AC05F1-414B-49AC-9846-10CDB6224211}" destId="{4EAA51FD-E150-4B02-8CE3-02AAAAA1DC5F}" srcOrd="0" destOrd="0" presId="urn:microsoft.com/office/officeart/2005/8/layout/default"/>
    <dgm:cxn modelId="{04BEE8B0-67D4-4462-A2AC-E414FD5F2601}" srcId="{DDDCF403-BD8A-4643-A4A2-1A8A38174672}" destId="{E31EBD40-B7E3-41F8-B1B5-C4CD25745923}" srcOrd="18" destOrd="0" parTransId="{70FAC472-2309-446D-A82B-64F6DD2AFD4F}" sibTransId="{96B0A583-765B-4467-AA1B-DD2A11E9717C}"/>
    <dgm:cxn modelId="{849985C7-BE22-1B4B-9D4B-92D81C99F4AA}" type="presOf" srcId="{DDDCF403-BD8A-4643-A4A2-1A8A38174672}" destId="{E2F686A8-3344-4866-A47C-2F1F73069467}" srcOrd="0" destOrd="0" presId="urn:microsoft.com/office/officeart/2005/8/layout/default"/>
    <dgm:cxn modelId="{E988005B-B80F-414C-B057-3EE69810E6A9}" srcId="{DDDCF403-BD8A-4643-A4A2-1A8A38174672}" destId="{7A8C4C46-921B-4AF8-81EE-A5CCA939E0F8}" srcOrd="2" destOrd="0" parTransId="{44BAB58A-5490-41AE-98DE-542A0D88D406}" sibTransId="{FCA74FED-014F-4427-937A-2344ED0C1751}"/>
    <dgm:cxn modelId="{381A1E24-E45F-4E53-92D1-F6E4F11815F1}" srcId="{DDDCF403-BD8A-4643-A4A2-1A8A38174672}" destId="{5A165DFB-1F9B-4AE9-8759-B9079BBCCFC8}" srcOrd="3" destOrd="0" parTransId="{C70FD890-F2F1-4439-95EC-DCE0FB196086}" sibTransId="{D26F4FD4-475F-4E82-9CFE-903DF39CF4B7}"/>
    <dgm:cxn modelId="{14B452CD-1C29-9342-8FA1-14BE21F5898C}" type="presOf" srcId="{5A165DFB-1F9B-4AE9-8759-B9079BBCCFC8}" destId="{0DA5BB96-B622-4E58-9E46-BE7B56D53B8A}" srcOrd="0" destOrd="0" presId="urn:microsoft.com/office/officeart/2005/8/layout/default"/>
    <dgm:cxn modelId="{69F55D72-B62A-4F2A-BEA0-1EF7C1419C5C}" srcId="{DDDCF403-BD8A-4643-A4A2-1A8A38174672}" destId="{04AA65E1-8742-4F32-A732-78B312C38219}" srcOrd="9" destOrd="0" parTransId="{4D3CECA2-31CE-4CDE-84EC-0FF2976F85B1}" sibTransId="{0BFC4864-9D66-4740-B9D8-58CB8811306B}"/>
    <dgm:cxn modelId="{1DABF17F-128C-344B-9A09-6501CC7A9DDD}" type="presOf" srcId="{5547D874-2776-4B43-BE2D-2047CE18CFC8}" destId="{63E1F42F-9C6E-4FD4-8E5C-8E399C690D7E}" srcOrd="0" destOrd="0" presId="urn:microsoft.com/office/officeart/2005/8/layout/default"/>
    <dgm:cxn modelId="{E8628EDC-1FD5-ED41-88F9-E9562A3FFF6C}" type="presOf" srcId="{FC32EE6F-C425-48C3-B9AB-75F2C58CD9D1}" destId="{0C52CDF9-F87F-4418-AF9E-83466007F529}" srcOrd="0" destOrd="0" presId="urn:microsoft.com/office/officeart/2005/8/layout/default"/>
    <dgm:cxn modelId="{B12844D2-B76F-A940-9203-57A896934DEC}" type="presOf" srcId="{E2615F6F-77CE-4B18-BCA3-D15679E5A288}" destId="{D7BB890A-432F-42A5-B2C3-841F0365677E}" srcOrd="0" destOrd="0" presId="urn:microsoft.com/office/officeart/2005/8/layout/default"/>
    <dgm:cxn modelId="{88A321BF-0916-448D-94AA-C7969F629956}" srcId="{DDDCF403-BD8A-4643-A4A2-1A8A38174672}" destId="{F1C7F808-3642-4702-A376-6742F74523CC}" srcOrd="15" destOrd="0" parTransId="{90FBC9D2-063B-476B-9CEC-A14345BC2814}" sibTransId="{EEED2A8F-9398-4B0C-AF42-34F77879AD58}"/>
    <dgm:cxn modelId="{D5EB1DBD-5F60-4E4D-8A71-BBF633FD1F89}" type="presOf" srcId="{B614F5AD-1C46-40BE-B8C8-1ED41B8CDC02}" destId="{2E48A89F-B8D7-4CA8-8B82-C2B70B265437}" srcOrd="0" destOrd="0" presId="urn:microsoft.com/office/officeart/2005/8/layout/default"/>
    <dgm:cxn modelId="{B22BAAE4-7C1A-D94D-BB26-E9DA10CA0FBD}" type="presOf" srcId="{E94C235D-D770-49B8-8907-4D082D3BFC1B}" destId="{1F830017-6F96-49FC-93D6-03D14952D95E}" srcOrd="0" destOrd="0" presId="urn:microsoft.com/office/officeart/2005/8/layout/default"/>
    <dgm:cxn modelId="{F606ED5E-283E-492A-B7D7-48328ADA0DE4}" srcId="{DDDCF403-BD8A-4643-A4A2-1A8A38174672}" destId="{42B4081A-6758-4D05-ABC3-6A872AE15993}" srcOrd="1" destOrd="0" parTransId="{00D483F2-FE84-420B-9B92-5DC454A2A90E}" sibTransId="{EE9B1D61-0ABE-4AF7-9E16-939531348679}"/>
    <dgm:cxn modelId="{0A539F69-1D41-5B4A-9645-758277AC7BF8}" type="presParOf" srcId="{E2F686A8-3344-4866-A47C-2F1F73069467}" destId="{96157A1D-1F7A-406A-8E0C-3DCE68A8046C}" srcOrd="0" destOrd="0" presId="urn:microsoft.com/office/officeart/2005/8/layout/default"/>
    <dgm:cxn modelId="{C1588BDE-0C06-C94A-BF91-B2DDB3A2AE15}" type="presParOf" srcId="{E2F686A8-3344-4866-A47C-2F1F73069467}" destId="{74366439-BD0D-47F2-8215-AACBC0444CFA}" srcOrd="1" destOrd="0" presId="urn:microsoft.com/office/officeart/2005/8/layout/default"/>
    <dgm:cxn modelId="{B5F62BE6-B731-1E40-A1A4-0246681C0B8F}" type="presParOf" srcId="{E2F686A8-3344-4866-A47C-2F1F73069467}" destId="{AA2E84FD-CCED-4EF7-9D78-0868AEB91F5F}" srcOrd="2" destOrd="0" presId="urn:microsoft.com/office/officeart/2005/8/layout/default"/>
    <dgm:cxn modelId="{69939E7F-4575-4F46-91CD-688B6213EEE2}" type="presParOf" srcId="{E2F686A8-3344-4866-A47C-2F1F73069467}" destId="{74B757CB-13B2-4483-8615-0420D796F318}" srcOrd="3" destOrd="0" presId="urn:microsoft.com/office/officeart/2005/8/layout/default"/>
    <dgm:cxn modelId="{2FC3A274-C282-9B42-B734-0C63A500393F}" type="presParOf" srcId="{E2F686A8-3344-4866-A47C-2F1F73069467}" destId="{943E8C18-A1D2-47C8-A0C8-BDA25865A82B}" srcOrd="4" destOrd="0" presId="urn:microsoft.com/office/officeart/2005/8/layout/default"/>
    <dgm:cxn modelId="{1930F8E7-2230-7B47-A16E-5A2BDB0CE08C}" type="presParOf" srcId="{E2F686A8-3344-4866-A47C-2F1F73069467}" destId="{55386B5F-0335-466B-ADD4-21EB746FA199}" srcOrd="5" destOrd="0" presId="urn:microsoft.com/office/officeart/2005/8/layout/default"/>
    <dgm:cxn modelId="{1DDFA047-86AF-2C47-B898-64639F566EFD}" type="presParOf" srcId="{E2F686A8-3344-4866-A47C-2F1F73069467}" destId="{0DA5BB96-B622-4E58-9E46-BE7B56D53B8A}" srcOrd="6" destOrd="0" presId="urn:microsoft.com/office/officeart/2005/8/layout/default"/>
    <dgm:cxn modelId="{1C70B7D3-9475-0942-9540-C5D6CBD9F6C5}" type="presParOf" srcId="{E2F686A8-3344-4866-A47C-2F1F73069467}" destId="{72109A1B-BBCB-49F9-B4DF-855731F09408}" srcOrd="7" destOrd="0" presId="urn:microsoft.com/office/officeart/2005/8/layout/default"/>
    <dgm:cxn modelId="{B7CA1D60-8219-7B42-8458-8B2FD9B2F703}" type="presParOf" srcId="{E2F686A8-3344-4866-A47C-2F1F73069467}" destId="{46D3EAC7-3560-4579-8B45-877F476E2F26}" srcOrd="8" destOrd="0" presId="urn:microsoft.com/office/officeart/2005/8/layout/default"/>
    <dgm:cxn modelId="{C1CF8DFB-F33F-504B-98C7-2B6314BAFAE4}" type="presParOf" srcId="{E2F686A8-3344-4866-A47C-2F1F73069467}" destId="{AE2C4F5C-F582-4304-B0F2-CE923B6754F3}" srcOrd="9" destOrd="0" presId="urn:microsoft.com/office/officeart/2005/8/layout/default"/>
    <dgm:cxn modelId="{0579BA25-BECA-D547-B732-D3976399B92B}" type="presParOf" srcId="{E2F686A8-3344-4866-A47C-2F1F73069467}" destId="{271C322D-E244-4775-B010-38BC1A689530}" srcOrd="10" destOrd="0" presId="urn:microsoft.com/office/officeart/2005/8/layout/default"/>
    <dgm:cxn modelId="{9B707694-530D-8D44-B1C9-3B59C01AB7C9}" type="presParOf" srcId="{E2F686A8-3344-4866-A47C-2F1F73069467}" destId="{63B9CA24-AF2B-41F0-AD39-48440326119B}" srcOrd="11" destOrd="0" presId="urn:microsoft.com/office/officeart/2005/8/layout/default"/>
    <dgm:cxn modelId="{0A3A53BA-64B3-BE44-BFB8-9FD5E298F55B}" type="presParOf" srcId="{E2F686A8-3344-4866-A47C-2F1F73069467}" destId="{1F830017-6F96-49FC-93D6-03D14952D95E}" srcOrd="12" destOrd="0" presId="urn:microsoft.com/office/officeart/2005/8/layout/default"/>
    <dgm:cxn modelId="{24157ED0-764F-4A49-913A-39CA7CA760DF}" type="presParOf" srcId="{E2F686A8-3344-4866-A47C-2F1F73069467}" destId="{298307F5-74B5-45AC-9B3D-E0796E51ACD9}" srcOrd="13" destOrd="0" presId="urn:microsoft.com/office/officeart/2005/8/layout/default"/>
    <dgm:cxn modelId="{42372BD5-4724-5141-9A6B-8D229EC635AC}" type="presParOf" srcId="{E2F686A8-3344-4866-A47C-2F1F73069467}" destId="{D7BB890A-432F-42A5-B2C3-841F0365677E}" srcOrd="14" destOrd="0" presId="urn:microsoft.com/office/officeart/2005/8/layout/default"/>
    <dgm:cxn modelId="{078697E8-FEA4-ED43-A7E6-15BE9774DB7A}" type="presParOf" srcId="{E2F686A8-3344-4866-A47C-2F1F73069467}" destId="{059F1C62-EADE-42D8-951D-F06BEBA6622E}" srcOrd="15" destOrd="0" presId="urn:microsoft.com/office/officeart/2005/8/layout/default"/>
    <dgm:cxn modelId="{CA860EB4-08CD-9447-91DC-48E6EE26B9B1}" type="presParOf" srcId="{E2F686A8-3344-4866-A47C-2F1F73069467}" destId="{0C52CDF9-F87F-4418-AF9E-83466007F529}" srcOrd="16" destOrd="0" presId="urn:microsoft.com/office/officeart/2005/8/layout/default"/>
    <dgm:cxn modelId="{608EB675-5AB8-F346-8685-D56221F10B3C}" type="presParOf" srcId="{E2F686A8-3344-4866-A47C-2F1F73069467}" destId="{B111DBC5-1AA2-48C2-B327-F802BCB22E36}" srcOrd="17" destOrd="0" presId="urn:microsoft.com/office/officeart/2005/8/layout/default"/>
    <dgm:cxn modelId="{CE3E6E91-A948-A043-AB01-3A7F6F3294E1}" type="presParOf" srcId="{E2F686A8-3344-4866-A47C-2F1F73069467}" destId="{F954CEE2-71CA-4326-9AD9-C4C042330EAF}" srcOrd="18" destOrd="0" presId="urn:microsoft.com/office/officeart/2005/8/layout/default"/>
    <dgm:cxn modelId="{CAC9163F-1600-9848-BDF1-DB66D6FDAAA9}" type="presParOf" srcId="{E2F686A8-3344-4866-A47C-2F1F73069467}" destId="{70783894-0D98-4D80-9538-66F1704048DB}" srcOrd="19" destOrd="0" presId="urn:microsoft.com/office/officeart/2005/8/layout/default"/>
    <dgm:cxn modelId="{DE8E3DC4-8020-204A-9A73-78A54CD9D5CF}" type="presParOf" srcId="{E2F686A8-3344-4866-A47C-2F1F73069467}" destId="{7FF1C265-189D-438B-B72F-3E7DA5E227BE}" srcOrd="20" destOrd="0" presId="urn:microsoft.com/office/officeart/2005/8/layout/default"/>
    <dgm:cxn modelId="{A3A90E6C-0AEB-CE4A-95BA-C77C9AABBC20}" type="presParOf" srcId="{E2F686A8-3344-4866-A47C-2F1F73069467}" destId="{B3169707-FD34-489F-BEEC-DE680B22B782}" srcOrd="21" destOrd="0" presId="urn:microsoft.com/office/officeart/2005/8/layout/default"/>
    <dgm:cxn modelId="{7B81964A-7C1C-BE48-9FB2-B95670748B9F}" type="presParOf" srcId="{E2F686A8-3344-4866-A47C-2F1F73069467}" destId="{25E52509-432B-41B6-94BC-1FB7F75BDF86}" srcOrd="22" destOrd="0" presId="urn:microsoft.com/office/officeart/2005/8/layout/default"/>
    <dgm:cxn modelId="{9969C2A2-DECE-134E-AF40-B8F865166676}" type="presParOf" srcId="{E2F686A8-3344-4866-A47C-2F1F73069467}" destId="{2F91D524-3EEC-4ADD-B6E8-87A1EE7A9206}" srcOrd="23" destOrd="0" presId="urn:microsoft.com/office/officeart/2005/8/layout/default"/>
    <dgm:cxn modelId="{5DCC5E47-5851-B74E-A542-07D98C3B0BAC}" type="presParOf" srcId="{E2F686A8-3344-4866-A47C-2F1F73069467}" destId="{4EAA51FD-E150-4B02-8CE3-02AAAAA1DC5F}" srcOrd="24" destOrd="0" presId="urn:microsoft.com/office/officeart/2005/8/layout/default"/>
    <dgm:cxn modelId="{C95B6F62-F267-7D42-A6B2-7B305D3264CA}" type="presParOf" srcId="{E2F686A8-3344-4866-A47C-2F1F73069467}" destId="{0EB80FA2-2BE0-47B4-8708-BC8E07A3BA15}" srcOrd="25" destOrd="0" presId="urn:microsoft.com/office/officeart/2005/8/layout/default"/>
    <dgm:cxn modelId="{57433FC2-FB10-6B4F-9C54-B70E4C56187E}" type="presParOf" srcId="{E2F686A8-3344-4866-A47C-2F1F73069467}" destId="{1F4395B3-B0E0-4564-8424-2F1BAC315903}" srcOrd="26" destOrd="0" presId="urn:microsoft.com/office/officeart/2005/8/layout/default"/>
    <dgm:cxn modelId="{E5E0611E-A700-7342-AD68-974CBBE35B62}" type="presParOf" srcId="{E2F686A8-3344-4866-A47C-2F1F73069467}" destId="{75C522B1-DF26-4DB4-9EB3-05CD3F581C34}" srcOrd="27" destOrd="0" presId="urn:microsoft.com/office/officeart/2005/8/layout/default"/>
    <dgm:cxn modelId="{D951FDD4-E854-014F-9818-C1C03C4A7F9C}" type="presParOf" srcId="{E2F686A8-3344-4866-A47C-2F1F73069467}" destId="{0787F4BF-8B1B-470E-BD41-924E7ABE908F}" srcOrd="28" destOrd="0" presId="urn:microsoft.com/office/officeart/2005/8/layout/default"/>
    <dgm:cxn modelId="{C67933F4-DC78-2646-BFD9-BC02D7955DF8}" type="presParOf" srcId="{E2F686A8-3344-4866-A47C-2F1F73069467}" destId="{8141EB80-6418-4AB2-AB5C-499CAAF65E2E}" srcOrd="29" destOrd="0" presId="urn:microsoft.com/office/officeart/2005/8/layout/default"/>
    <dgm:cxn modelId="{D69E669A-9FD8-514C-A0DE-52745A6D8057}" type="presParOf" srcId="{E2F686A8-3344-4866-A47C-2F1F73069467}" destId="{E98F8921-2247-468F-9DE1-553F372BEA1F}" srcOrd="30" destOrd="0" presId="urn:microsoft.com/office/officeart/2005/8/layout/default"/>
    <dgm:cxn modelId="{875C5A42-C737-7B4E-8DF4-B1D3658BB04B}" type="presParOf" srcId="{E2F686A8-3344-4866-A47C-2F1F73069467}" destId="{C5062F41-A513-4D54-A8AC-4E177D3A1079}" srcOrd="31" destOrd="0" presId="urn:microsoft.com/office/officeart/2005/8/layout/default"/>
    <dgm:cxn modelId="{A537FAA0-5BB8-2C45-8473-DBBD29DFAC9F}" type="presParOf" srcId="{E2F686A8-3344-4866-A47C-2F1F73069467}" destId="{626F2007-E06B-42A6-84E4-35882FC4C24E}" srcOrd="32" destOrd="0" presId="urn:microsoft.com/office/officeart/2005/8/layout/default"/>
    <dgm:cxn modelId="{0203E8FD-2641-214C-BD71-3AC309CFC500}" type="presParOf" srcId="{E2F686A8-3344-4866-A47C-2F1F73069467}" destId="{589510DF-5087-4639-BC6A-EC0D5EF149AA}" srcOrd="33" destOrd="0" presId="urn:microsoft.com/office/officeart/2005/8/layout/default"/>
    <dgm:cxn modelId="{9AE9575E-9DD9-0A4B-A2EA-33BE4833C952}" type="presParOf" srcId="{E2F686A8-3344-4866-A47C-2F1F73069467}" destId="{F7753640-85EF-4A9A-8CBD-E5E68C9692D5}" srcOrd="34" destOrd="0" presId="urn:microsoft.com/office/officeart/2005/8/layout/default"/>
    <dgm:cxn modelId="{A85FED90-6942-9D47-9F09-8BE65F74D5B4}" type="presParOf" srcId="{E2F686A8-3344-4866-A47C-2F1F73069467}" destId="{5E488D79-1024-4914-9E2C-7402FF82C9F7}" srcOrd="35" destOrd="0" presId="urn:microsoft.com/office/officeart/2005/8/layout/default"/>
    <dgm:cxn modelId="{1BC8091E-D7D5-C24D-84D1-52E76E886D01}" type="presParOf" srcId="{E2F686A8-3344-4866-A47C-2F1F73069467}" destId="{3D11B55C-5064-4987-B231-561EB073F852}" srcOrd="36" destOrd="0" presId="urn:microsoft.com/office/officeart/2005/8/layout/default"/>
    <dgm:cxn modelId="{8E9CA12A-B7DD-CF4F-9799-10A64BC02CCB}" type="presParOf" srcId="{E2F686A8-3344-4866-A47C-2F1F73069467}" destId="{141E6E00-8A6B-4F9D-850E-DF2AA1129793}" srcOrd="37" destOrd="0" presId="urn:microsoft.com/office/officeart/2005/8/layout/default"/>
    <dgm:cxn modelId="{62EA51AA-A3E7-1B45-A454-5CE41B792976}" type="presParOf" srcId="{E2F686A8-3344-4866-A47C-2F1F73069467}" destId="{2E48A89F-B8D7-4CA8-8B82-C2B70B265437}" srcOrd="38" destOrd="0" presId="urn:microsoft.com/office/officeart/2005/8/layout/default"/>
    <dgm:cxn modelId="{6EB85408-9DC1-9245-BA8C-8F69DD73A910}" type="presParOf" srcId="{E2F686A8-3344-4866-A47C-2F1F73069467}" destId="{ED060596-823B-45AB-B182-E2D3FD978DAE}" srcOrd="39" destOrd="0" presId="urn:microsoft.com/office/officeart/2005/8/layout/default"/>
    <dgm:cxn modelId="{FFA09EDA-A3C8-4E43-A164-C728DFCEF9A6}" type="presParOf" srcId="{E2F686A8-3344-4866-A47C-2F1F73069467}" destId="{76CB5B2F-4671-4ECE-A425-AA546891F682}" srcOrd="40" destOrd="0" presId="urn:microsoft.com/office/officeart/2005/8/layout/default"/>
    <dgm:cxn modelId="{0E484423-C5BC-6E43-A1B8-EFB3E595BE9E}" type="presParOf" srcId="{E2F686A8-3344-4866-A47C-2F1F73069467}" destId="{4CD34DA0-7C1D-4DE2-92F6-360717D63196}" srcOrd="41" destOrd="0" presId="urn:microsoft.com/office/officeart/2005/8/layout/default"/>
    <dgm:cxn modelId="{9858F06A-7B41-9D4E-B0D3-8E9562D50B42}" type="presParOf" srcId="{E2F686A8-3344-4866-A47C-2F1F73069467}" destId="{1F5F68D8-1CE5-4362-A4D9-663D31420B20}" srcOrd="42" destOrd="0" presId="urn:microsoft.com/office/officeart/2005/8/layout/default"/>
    <dgm:cxn modelId="{1962748C-9CAF-D44B-BC5B-E2A6C1412A42}" type="presParOf" srcId="{E2F686A8-3344-4866-A47C-2F1F73069467}" destId="{23D457CB-AA94-491F-B820-D1D855DBC84B}" srcOrd="43" destOrd="0" presId="urn:microsoft.com/office/officeart/2005/8/layout/default"/>
    <dgm:cxn modelId="{20ADFAF5-32C4-AA44-9A6F-26F4EC428125}" type="presParOf" srcId="{E2F686A8-3344-4866-A47C-2F1F73069467}" destId="{C261AD3E-8186-4EDC-80BE-9BD3F85A5422}" srcOrd="44" destOrd="0" presId="urn:microsoft.com/office/officeart/2005/8/layout/default"/>
    <dgm:cxn modelId="{26DD460A-4AA2-8F4D-ABB1-4EC671125430}" type="presParOf" srcId="{E2F686A8-3344-4866-A47C-2F1F73069467}" destId="{82319A2D-4EA5-4F8F-9D89-CB1188FFD76E}" srcOrd="45" destOrd="0" presId="urn:microsoft.com/office/officeart/2005/8/layout/default"/>
    <dgm:cxn modelId="{830BA466-9D47-7C47-8AD2-EDCAFF50721A}" type="presParOf" srcId="{E2F686A8-3344-4866-A47C-2F1F73069467}" destId="{63E1F42F-9C6E-4FD4-8E5C-8E399C690D7E}"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57A1D-1F7A-406A-8E0C-3DCE68A8046C}">
      <dsp:nvSpPr>
        <dsp:cNvPr id="0" name=""/>
        <dsp:cNvSpPr/>
      </dsp:nvSpPr>
      <dsp:spPr>
        <a:xfrm>
          <a:off x="744" y="249885"/>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Language</a:t>
          </a:r>
        </a:p>
      </dsp:txBody>
      <dsp:txXfrm>
        <a:off x="744" y="249885"/>
        <a:ext cx="937617" cy="562570"/>
      </dsp:txXfrm>
    </dsp:sp>
    <dsp:sp modelId="{AA2E84FD-CCED-4EF7-9D78-0868AEB91F5F}">
      <dsp:nvSpPr>
        <dsp:cNvPr id="0" name=""/>
        <dsp:cNvSpPr/>
      </dsp:nvSpPr>
      <dsp:spPr>
        <a:xfrm>
          <a:off x="1032123" y="249885"/>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Religion</a:t>
          </a:r>
        </a:p>
      </dsp:txBody>
      <dsp:txXfrm>
        <a:off x="1032123" y="249885"/>
        <a:ext cx="937617" cy="562570"/>
      </dsp:txXfrm>
    </dsp:sp>
    <dsp:sp modelId="{943E8C18-A1D2-47C8-A0C8-BDA25865A82B}">
      <dsp:nvSpPr>
        <dsp:cNvPr id="0" name=""/>
        <dsp:cNvSpPr/>
      </dsp:nvSpPr>
      <dsp:spPr>
        <a:xfrm>
          <a:off x="2063501" y="249885"/>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Ethnicity</a:t>
          </a:r>
        </a:p>
      </dsp:txBody>
      <dsp:txXfrm>
        <a:off x="2063501" y="249885"/>
        <a:ext cx="937617" cy="562570"/>
      </dsp:txXfrm>
    </dsp:sp>
    <dsp:sp modelId="{0DA5BB96-B622-4E58-9E46-BE7B56D53B8A}">
      <dsp:nvSpPr>
        <dsp:cNvPr id="0" name=""/>
        <dsp:cNvSpPr/>
      </dsp:nvSpPr>
      <dsp:spPr>
        <a:xfrm>
          <a:off x="3094880" y="249885"/>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Perspectives</a:t>
          </a:r>
        </a:p>
      </dsp:txBody>
      <dsp:txXfrm>
        <a:off x="3094880" y="249885"/>
        <a:ext cx="937617" cy="562570"/>
      </dsp:txXfrm>
    </dsp:sp>
    <dsp:sp modelId="{46D3EAC7-3560-4579-8B45-877F476E2F26}">
      <dsp:nvSpPr>
        <dsp:cNvPr id="0" name=""/>
        <dsp:cNvSpPr/>
      </dsp:nvSpPr>
      <dsp:spPr>
        <a:xfrm>
          <a:off x="4126259" y="249885"/>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Thinking </a:t>
          </a:r>
          <a:r>
            <a:rPr lang="en-GB" sz="800" b="0" i="0" kern="1200" dirty="0" smtClean="0">
              <a:latin typeface="+mn-lt"/>
              <a:cs typeface="Verdana"/>
            </a:rPr>
            <a:t/>
          </a:r>
          <a:br>
            <a:rPr lang="en-GB" sz="800" b="0" i="0" kern="1200" dirty="0" smtClean="0">
              <a:latin typeface="+mn-lt"/>
              <a:cs typeface="Verdana"/>
            </a:rPr>
          </a:br>
          <a:r>
            <a:rPr lang="en-GB" sz="800" b="0" i="0" kern="1200" dirty="0" smtClean="0">
              <a:latin typeface="+mn-lt"/>
              <a:cs typeface="Verdana"/>
            </a:rPr>
            <a:t>styles</a:t>
          </a:r>
          <a:endParaRPr lang="en-GB" sz="800" b="0" i="0" kern="1200" dirty="0">
            <a:latin typeface="+mn-lt"/>
            <a:cs typeface="Verdana"/>
          </a:endParaRPr>
        </a:p>
      </dsp:txBody>
      <dsp:txXfrm>
        <a:off x="4126259" y="249885"/>
        <a:ext cx="937617" cy="562570"/>
      </dsp:txXfrm>
    </dsp:sp>
    <dsp:sp modelId="{271C322D-E244-4775-B010-38BC1A689530}">
      <dsp:nvSpPr>
        <dsp:cNvPr id="0" name=""/>
        <dsp:cNvSpPr/>
      </dsp:nvSpPr>
      <dsp:spPr>
        <a:xfrm>
          <a:off x="5157638" y="258216"/>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Race</a:t>
          </a:r>
        </a:p>
      </dsp:txBody>
      <dsp:txXfrm>
        <a:off x="5157638" y="258216"/>
        <a:ext cx="937617" cy="562570"/>
      </dsp:txXfrm>
    </dsp:sp>
    <dsp:sp modelId="{1F830017-6F96-49FC-93D6-03D14952D95E}">
      <dsp:nvSpPr>
        <dsp:cNvPr id="0" name=""/>
        <dsp:cNvSpPr/>
      </dsp:nvSpPr>
      <dsp:spPr>
        <a:xfrm>
          <a:off x="744" y="906217"/>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Gender identity</a:t>
          </a:r>
        </a:p>
      </dsp:txBody>
      <dsp:txXfrm>
        <a:off x="744" y="906217"/>
        <a:ext cx="937617" cy="562570"/>
      </dsp:txXfrm>
    </dsp:sp>
    <dsp:sp modelId="{D7BB890A-432F-42A5-B2C3-841F0365677E}">
      <dsp:nvSpPr>
        <dsp:cNvPr id="0" name=""/>
        <dsp:cNvSpPr/>
      </dsp:nvSpPr>
      <dsp:spPr>
        <a:xfrm>
          <a:off x="1032123" y="906217"/>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Skills</a:t>
          </a:r>
        </a:p>
      </dsp:txBody>
      <dsp:txXfrm>
        <a:off x="1032123" y="906217"/>
        <a:ext cx="937617" cy="562570"/>
      </dsp:txXfrm>
    </dsp:sp>
    <dsp:sp modelId="{0C52CDF9-F87F-4418-AF9E-83466007F529}">
      <dsp:nvSpPr>
        <dsp:cNvPr id="0" name=""/>
        <dsp:cNvSpPr/>
      </dsp:nvSpPr>
      <dsp:spPr>
        <a:xfrm>
          <a:off x="2063501" y="906217"/>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Culture</a:t>
          </a:r>
        </a:p>
      </dsp:txBody>
      <dsp:txXfrm>
        <a:off x="2063501" y="906217"/>
        <a:ext cx="937617" cy="562570"/>
      </dsp:txXfrm>
    </dsp:sp>
    <dsp:sp modelId="{F954CEE2-71CA-4326-9AD9-C4C042330EAF}">
      <dsp:nvSpPr>
        <dsp:cNvPr id="0" name=""/>
        <dsp:cNvSpPr/>
      </dsp:nvSpPr>
      <dsp:spPr>
        <a:xfrm>
          <a:off x="3094880" y="906217"/>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Age</a:t>
          </a:r>
        </a:p>
      </dsp:txBody>
      <dsp:txXfrm>
        <a:off x="3094880" y="906217"/>
        <a:ext cx="937617" cy="562570"/>
      </dsp:txXfrm>
    </dsp:sp>
    <dsp:sp modelId="{7FF1C265-189D-438B-B72F-3E7DA5E227BE}">
      <dsp:nvSpPr>
        <dsp:cNvPr id="0" name=""/>
        <dsp:cNvSpPr/>
      </dsp:nvSpPr>
      <dsp:spPr>
        <a:xfrm>
          <a:off x="4126259" y="906217"/>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Nationality</a:t>
          </a:r>
        </a:p>
      </dsp:txBody>
      <dsp:txXfrm>
        <a:off x="4126259" y="906217"/>
        <a:ext cx="937617" cy="562570"/>
      </dsp:txXfrm>
    </dsp:sp>
    <dsp:sp modelId="{25E52509-432B-41B6-94BC-1FB7F75BDF86}">
      <dsp:nvSpPr>
        <dsp:cNvPr id="0" name=""/>
        <dsp:cNvSpPr/>
      </dsp:nvSpPr>
      <dsp:spPr>
        <a:xfrm>
          <a:off x="5157638" y="914548"/>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Job level</a:t>
          </a:r>
        </a:p>
      </dsp:txBody>
      <dsp:txXfrm>
        <a:off x="5157638" y="914548"/>
        <a:ext cx="937617" cy="562570"/>
      </dsp:txXfrm>
    </dsp:sp>
    <dsp:sp modelId="{4EAA51FD-E150-4B02-8CE3-02AAAAA1DC5F}">
      <dsp:nvSpPr>
        <dsp:cNvPr id="0" name=""/>
        <dsp:cNvSpPr/>
      </dsp:nvSpPr>
      <dsp:spPr>
        <a:xfrm>
          <a:off x="744" y="1562549"/>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Physical ability</a:t>
          </a:r>
        </a:p>
      </dsp:txBody>
      <dsp:txXfrm>
        <a:off x="744" y="1562549"/>
        <a:ext cx="937617" cy="562570"/>
      </dsp:txXfrm>
    </dsp:sp>
    <dsp:sp modelId="{1F4395B3-B0E0-4564-8424-2F1BAC315903}">
      <dsp:nvSpPr>
        <dsp:cNvPr id="0" name=""/>
        <dsp:cNvSpPr/>
      </dsp:nvSpPr>
      <dsp:spPr>
        <a:xfrm>
          <a:off x="1032123" y="1562549"/>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Pregnancy </a:t>
          </a:r>
          <a:r>
            <a:rPr lang="en-GB" sz="800" b="0" i="0" kern="1200" dirty="0" smtClean="0">
              <a:latin typeface="+mn-lt"/>
              <a:cs typeface="Verdana"/>
            </a:rPr>
            <a:t/>
          </a:r>
          <a:br>
            <a:rPr lang="en-GB" sz="800" b="0" i="0" kern="1200" dirty="0" smtClean="0">
              <a:latin typeface="+mn-lt"/>
              <a:cs typeface="Verdana"/>
            </a:rPr>
          </a:br>
          <a:r>
            <a:rPr lang="en-GB" sz="800" b="0" i="0" kern="1200" dirty="0" smtClean="0">
              <a:latin typeface="+mn-lt"/>
              <a:cs typeface="Verdana"/>
            </a:rPr>
            <a:t>and </a:t>
          </a:r>
          <a:r>
            <a:rPr lang="en-GB" sz="800" b="0" i="0" kern="1200" dirty="0">
              <a:latin typeface="+mn-lt"/>
              <a:cs typeface="Verdana"/>
            </a:rPr>
            <a:t>maternity</a:t>
          </a:r>
        </a:p>
      </dsp:txBody>
      <dsp:txXfrm>
        <a:off x="1032123" y="1562549"/>
        <a:ext cx="937617" cy="562570"/>
      </dsp:txXfrm>
    </dsp:sp>
    <dsp:sp modelId="{0787F4BF-8B1B-470E-BD41-924E7ABE908F}">
      <dsp:nvSpPr>
        <dsp:cNvPr id="0" name=""/>
        <dsp:cNvSpPr/>
      </dsp:nvSpPr>
      <dsp:spPr>
        <a:xfrm>
          <a:off x="2063501" y="1562549"/>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Experiences</a:t>
          </a:r>
        </a:p>
      </dsp:txBody>
      <dsp:txXfrm>
        <a:off x="2063501" y="1562549"/>
        <a:ext cx="937617" cy="562570"/>
      </dsp:txXfrm>
    </dsp:sp>
    <dsp:sp modelId="{E98F8921-2247-468F-9DE1-553F372BEA1F}">
      <dsp:nvSpPr>
        <dsp:cNvPr id="0" name=""/>
        <dsp:cNvSpPr/>
      </dsp:nvSpPr>
      <dsp:spPr>
        <a:xfrm>
          <a:off x="3094880" y="1562549"/>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Gender</a:t>
          </a:r>
        </a:p>
      </dsp:txBody>
      <dsp:txXfrm>
        <a:off x="3094880" y="1562549"/>
        <a:ext cx="937617" cy="562570"/>
      </dsp:txXfrm>
    </dsp:sp>
    <dsp:sp modelId="{626F2007-E06B-42A6-84E4-35882FC4C24E}">
      <dsp:nvSpPr>
        <dsp:cNvPr id="0" name=""/>
        <dsp:cNvSpPr/>
      </dsp:nvSpPr>
      <dsp:spPr>
        <a:xfrm>
          <a:off x="4126259" y="1562549"/>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a:latin typeface="+mn-lt"/>
              <a:cs typeface="Verdana"/>
            </a:rPr>
            <a:t>Sexual orientation</a:t>
          </a:r>
        </a:p>
      </dsp:txBody>
      <dsp:txXfrm>
        <a:off x="4126259" y="1562549"/>
        <a:ext cx="937617" cy="562570"/>
      </dsp:txXfrm>
    </dsp:sp>
    <dsp:sp modelId="{F7753640-85EF-4A9A-8CBD-E5E68C9692D5}">
      <dsp:nvSpPr>
        <dsp:cNvPr id="0" name=""/>
        <dsp:cNvSpPr/>
      </dsp:nvSpPr>
      <dsp:spPr>
        <a:xfrm>
          <a:off x="5157638" y="1570880"/>
          <a:ext cx="937617" cy="562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Marriage </a:t>
          </a:r>
          <a:r>
            <a:rPr lang="en-GB" sz="800" b="0" i="0" kern="1200" dirty="0" smtClean="0">
              <a:latin typeface="+mn-lt"/>
              <a:cs typeface="Verdana"/>
            </a:rPr>
            <a:t/>
          </a:r>
          <a:br>
            <a:rPr lang="en-GB" sz="800" b="0" i="0" kern="1200" dirty="0" smtClean="0">
              <a:latin typeface="+mn-lt"/>
              <a:cs typeface="Verdana"/>
            </a:rPr>
          </a:br>
          <a:r>
            <a:rPr lang="en-GB" sz="800" b="0" i="0" kern="1200" dirty="0" smtClean="0">
              <a:latin typeface="+mn-lt"/>
              <a:cs typeface="Verdana"/>
            </a:rPr>
            <a:t>and </a:t>
          </a:r>
          <a:r>
            <a:rPr lang="en-GB" sz="800" b="0" i="0" kern="1200" dirty="0">
              <a:latin typeface="+mn-lt"/>
              <a:cs typeface="Verdana"/>
            </a:rPr>
            <a:t>civil partnerships</a:t>
          </a:r>
        </a:p>
      </dsp:txBody>
      <dsp:txXfrm>
        <a:off x="5157638" y="1570880"/>
        <a:ext cx="937617" cy="562570"/>
      </dsp:txXfrm>
    </dsp:sp>
    <dsp:sp modelId="{3D11B55C-5064-4987-B231-561EB073F852}">
      <dsp:nvSpPr>
        <dsp:cNvPr id="0" name=""/>
        <dsp:cNvSpPr/>
      </dsp:nvSpPr>
      <dsp:spPr>
        <a:xfrm>
          <a:off x="744" y="2218881"/>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Openness</a:t>
          </a:r>
        </a:p>
      </dsp:txBody>
      <dsp:txXfrm>
        <a:off x="744" y="2218881"/>
        <a:ext cx="937617" cy="562570"/>
      </dsp:txXfrm>
    </dsp:sp>
    <dsp:sp modelId="{2E48A89F-B8D7-4CA8-8B82-C2B70B265437}">
      <dsp:nvSpPr>
        <dsp:cNvPr id="0" name=""/>
        <dsp:cNvSpPr/>
      </dsp:nvSpPr>
      <dsp:spPr>
        <a:xfrm>
          <a:off x="1032123" y="2218881"/>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Respect</a:t>
          </a:r>
        </a:p>
      </dsp:txBody>
      <dsp:txXfrm>
        <a:off x="1032123" y="2218881"/>
        <a:ext cx="937617" cy="562570"/>
      </dsp:txXfrm>
    </dsp:sp>
    <dsp:sp modelId="{76CB5B2F-4671-4ECE-A425-AA546891F682}">
      <dsp:nvSpPr>
        <dsp:cNvPr id="0" name=""/>
        <dsp:cNvSpPr/>
      </dsp:nvSpPr>
      <dsp:spPr>
        <a:xfrm>
          <a:off x="2063501" y="2218881"/>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Relationships</a:t>
          </a:r>
        </a:p>
      </dsp:txBody>
      <dsp:txXfrm>
        <a:off x="2063501" y="2218881"/>
        <a:ext cx="937617" cy="562570"/>
      </dsp:txXfrm>
    </dsp:sp>
    <dsp:sp modelId="{1F5F68D8-1CE5-4362-A4D9-663D31420B20}">
      <dsp:nvSpPr>
        <dsp:cNvPr id="0" name=""/>
        <dsp:cNvSpPr/>
      </dsp:nvSpPr>
      <dsp:spPr>
        <a:xfrm>
          <a:off x="3094880" y="2218881"/>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Career</a:t>
          </a:r>
        </a:p>
      </dsp:txBody>
      <dsp:txXfrm>
        <a:off x="3094880" y="2218881"/>
        <a:ext cx="937617" cy="562570"/>
      </dsp:txXfrm>
    </dsp:sp>
    <dsp:sp modelId="{C261AD3E-8186-4EDC-80BE-9BD3F85A5422}">
      <dsp:nvSpPr>
        <dsp:cNvPr id="0" name=""/>
        <dsp:cNvSpPr/>
      </dsp:nvSpPr>
      <dsp:spPr>
        <a:xfrm>
          <a:off x="4126259" y="2218881"/>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Flexibility</a:t>
          </a:r>
        </a:p>
      </dsp:txBody>
      <dsp:txXfrm>
        <a:off x="4126259" y="2218881"/>
        <a:ext cx="937617" cy="562570"/>
      </dsp:txXfrm>
    </dsp:sp>
    <dsp:sp modelId="{63E1F42F-9C6E-4FD4-8E5C-8E399C690D7E}">
      <dsp:nvSpPr>
        <dsp:cNvPr id="0" name=""/>
        <dsp:cNvSpPr/>
      </dsp:nvSpPr>
      <dsp:spPr>
        <a:xfrm>
          <a:off x="5157638" y="2227212"/>
          <a:ext cx="937617" cy="5625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b="0" i="0" kern="1200" dirty="0">
              <a:latin typeface="+mn-lt"/>
              <a:cs typeface="Verdana"/>
            </a:rPr>
            <a:t>Leadership</a:t>
          </a:r>
        </a:p>
      </dsp:txBody>
      <dsp:txXfrm>
        <a:off x="5157638" y="2227212"/>
        <a:ext cx="937617" cy="5625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6A046DB-F5D2-4BC1-B859-49BEA0D8BF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9A15BFB1-171D-4374-BD71-206EA23D79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4C8AE-75D4-41D5-BD10-AAF2059743CB}" type="datetimeFigureOut">
              <a:rPr lang="en-GB" smtClean="0"/>
              <a:t>17/09/20</a:t>
            </a:fld>
            <a:endParaRPr lang="en-GB"/>
          </a:p>
        </p:txBody>
      </p:sp>
      <p:sp>
        <p:nvSpPr>
          <p:cNvPr id="4" name="Footer Placeholder 3">
            <a:extLst>
              <a:ext uri="{FF2B5EF4-FFF2-40B4-BE49-F238E27FC236}">
                <a16:creationId xmlns:a16="http://schemas.microsoft.com/office/drawing/2014/main" xmlns="" id="{97A22971-4428-4D69-AE46-BE12DC5AF2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64337A85-C876-422C-A5F9-E93D86940C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85BD7D-5971-4981-8645-9B95A30506BB}" type="slidenum">
              <a:rPr lang="en-GB" smtClean="0"/>
              <a:t>‹#›</a:t>
            </a:fld>
            <a:endParaRPr lang="en-GB"/>
          </a:p>
        </p:txBody>
      </p:sp>
    </p:spTree>
    <p:extLst>
      <p:ext uri="{BB962C8B-B14F-4D97-AF65-F5344CB8AC3E}">
        <p14:creationId xmlns:p14="http://schemas.microsoft.com/office/powerpoint/2010/main" val="4227930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7806-1B1F-40B9-A9F5-0942A832990F}" type="datetimeFigureOut">
              <a:rPr lang="en-GB" smtClean="0"/>
              <a:t>17/09/20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B38B5-3E26-40F6-B3AE-BD66E29168B3}" type="slidenum">
              <a:rPr lang="en-GB" smtClean="0"/>
              <a:t>‹#›</a:t>
            </a:fld>
            <a:endParaRPr lang="en-GB"/>
          </a:p>
        </p:txBody>
      </p:sp>
    </p:spTree>
    <p:extLst>
      <p:ext uri="{BB962C8B-B14F-4D97-AF65-F5344CB8AC3E}">
        <p14:creationId xmlns:p14="http://schemas.microsoft.com/office/powerpoint/2010/main" val="375142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accent3"/>
                </a:solidFill>
                <a:latin typeface="Montserrat" panose="00000500000000000000" pitchFamily="2" charset="0"/>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4" name="Picture 3">
            <a:extLst>
              <a:ext uri="{FF2B5EF4-FFF2-40B4-BE49-F238E27FC236}">
                <a16:creationId xmlns:a16="http://schemas.microsoft.com/office/drawing/2014/main" xmlns="" id="{152DB9F5-303C-48BB-BE8C-2C666750FB73}"/>
              </a:ext>
            </a:extLst>
          </p:cNvPr>
          <p:cNvPicPr>
            <a:picLocks noChangeAspect="1"/>
          </p:cNvPicPr>
          <p:nvPr userDrawn="1"/>
        </p:nvPicPr>
        <p:blipFill>
          <a:blip r:embed="rId3"/>
          <a:stretch>
            <a:fillRect/>
          </a:stretch>
        </p:blipFill>
        <p:spPr>
          <a:xfrm>
            <a:off x="366142" y="289711"/>
            <a:ext cx="2169870" cy="615566"/>
          </a:xfrm>
          <a:prstGeom prst="rect">
            <a:avLst/>
          </a:prstGeom>
        </p:spPr>
      </p:pic>
    </p:spTree>
    <p:extLst>
      <p:ext uri="{BB962C8B-B14F-4D97-AF65-F5344CB8AC3E}">
        <p14:creationId xmlns:p14="http://schemas.microsoft.com/office/powerpoint/2010/main" val="139020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Gradi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9E2C-92B3-473A-8634-027ADF432B6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2"/>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4754EE2A-ED43-4519-BDA6-11EA81D7FD78}"/>
              </a:ext>
            </a:extLst>
          </p:cNvPr>
          <p:cNvSpPr>
            <a:spLocks noChangeAspect="1"/>
          </p:cNvSpPr>
          <p:nvPr userDrawn="1"/>
        </p:nvSpPr>
        <p:spPr>
          <a:xfrm>
            <a:off x="2484128" y="701286"/>
            <a:ext cx="4175743" cy="3977718"/>
          </a:xfrm>
          <a:prstGeom prst="heptagon">
            <a:avLst/>
          </a:prstGeom>
          <a:blipFill>
            <a:blip r:embed="rId3"/>
            <a:stretch>
              <a:fillRect l="-14311" t="-1719" r="-14311" b="-7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61130"/>
            <a:ext cx="3111500" cy="3281084"/>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180026420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Quotes 1">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118268-4028-4D91-A34E-20D09C6B70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15" name="Heptagon 14">
            <a:extLst>
              <a:ext uri="{FF2B5EF4-FFF2-40B4-BE49-F238E27FC236}">
                <a16:creationId xmlns:a16="http://schemas.microsoft.com/office/drawing/2014/main" xmlns="" id="{CC4BDC1F-A642-4A10-84D5-B15487E163E6}"/>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6" name="Heptagon 15">
            <a:extLst>
              <a:ext uri="{FF2B5EF4-FFF2-40B4-BE49-F238E27FC236}">
                <a16:creationId xmlns:a16="http://schemas.microsoft.com/office/drawing/2014/main" xmlns="" id="{BDE5E292-3A34-40FF-8179-9835C8FAE43D}"/>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7" name="Heptagon 16">
            <a:extLst>
              <a:ext uri="{FF2B5EF4-FFF2-40B4-BE49-F238E27FC236}">
                <a16:creationId xmlns:a16="http://schemas.microsoft.com/office/drawing/2014/main" xmlns="" id="{206B25AA-14CB-46EA-A7FB-173AA72B5DF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8" name="Text Placeholder 19">
            <a:extLst>
              <a:ext uri="{FF2B5EF4-FFF2-40B4-BE49-F238E27FC236}">
                <a16:creationId xmlns:a16="http://schemas.microsoft.com/office/drawing/2014/main" xmlns="" id="{5FEB5672-8FBE-49A5-B782-6D2DAB8F69FD}"/>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19" name="Text Placeholder 19">
            <a:extLst>
              <a:ext uri="{FF2B5EF4-FFF2-40B4-BE49-F238E27FC236}">
                <a16:creationId xmlns:a16="http://schemas.microsoft.com/office/drawing/2014/main" xmlns="" id="{34D7D0D9-E253-446F-B2DE-1316725D7089}"/>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0" name="Text Placeholder 19">
            <a:extLst>
              <a:ext uri="{FF2B5EF4-FFF2-40B4-BE49-F238E27FC236}">
                <a16:creationId xmlns:a16="http://schemas.microsoft.com/office/drawing/2014/main" xmlns="" id="{5B4ED7F1-5314-4072-9A25-8246079A9D5E}"/>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318090703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Quotes 2">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8B07DC-9043-4AE9-A94B-0DA960195A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9" name="Heptagon 28">
            <a:extLst>
              <a:ext uri="{FF2B5EF4-FFF2-40B4-BE49-F238E27FC236}">
                <a16:creationId xmlns:a16="http://schemas.microsoft.com/office/drawing/2014/main" xmlns="" id="{6C23BDD4-7AF9-4C87-9DB2-5202218818B1}"/>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0" name="Heptagon 29">
            <a:extLst>
              <a:ext uri="{FF2B5EF4-FFF2-40B4-BE49-F238E27FC236}">
                <a16:creationId xmlns:a16="http://schemas.microsoft.com/office/drawing/2014/main" xmlns="" id="{BFD27442-7CC6-4B31-AB83-B4B18BF39697}"/>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1" name="Heptagon 30">
            <a:extLst>
              <a:ext uri="{FF2B5EF4-FFF2-40B4-BE49-F238E27FC236}">
                <a16:creationId xmlns:a16="http://schemas.microsoft.com/office/drawing/2014/main" xmlns="" id="{7A8D81AE-F746-42B3-A0A5-0818717A319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2" name="Text Placeholder 19">
            <a:extLst>
              <a:ext uri="{FF2B5EF4-FFF2-40B4-BE49-F238E27FC236}">
                <a16:creationId xmlns:a16="http://schemas.microsoft.com/office/drawing/2014/main" xmlns="" id="{593EE585-3C56-4281-8A92-999434611153}"/>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3" name="Text Placeholder 19">
            <a:extLst>
              <a:ext uri="{FF2B5EF4-FFF2-40B4-BE49-F238E27FC236}">
                <a16:creationId xmlns:a16="http://schemas.microsoft.com/office/drawing/2014/main" xmlns="" id="{4C432E1F-CA71-4385-AAAA-6F33E045B0C0}"/>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4" name="Text Placeholder 19">
            <a:extLst>
              <a:ext uri="{FF2B5EF4-FFF2-40B4-BE49-F238E27FC236}">
                <a16:creationId xmlns:a16="http://schemas.microsoft.com/office/drawing/2014/main" xmlns="" id="{A82862BA-AE2F-4E0E-8A37-F7226CD453BD}"/>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2664001920"/>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Quotes 3">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F669FA-103E-4427-ABA2-4E31BE70E0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Heptagon 16">
            <a:extLst>
              <a:ext uri="{FF2B5EF4-FFF2-40B4-BE49-F238E27FC236}">
                <a16:creationId xmlns:a16="http://schemas.microsoft.com/office/drawing/2014/main" xmlns="" id="{5CEC14D6-541D-417C-A387-543DA7F17FC9}"/>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52B20823-ED5E-48D6-8AD2-DB1E82EE74AB}"/>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1" name="Heptagon 20">
            <a:extLst>
              <a:ext uri="{FF2B5EF4-FFF2-40B4-BE49-F238E27FC236}">
                <a16:creationId xmlns:a16="http://schemas.microsoft.com/office/drawing/2014/main" xmlns="" id="{986BEBFF-F8E2-4B35-8354-53B00C727B2B}"/>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5" name="Text Placeholder 19">
            <a:extLst>
              <a:ext uri="{FF2B5EF4-FFF2-40B4-BE49-F238E27FC236}">
                <a16:creationId xmlns:a16="http://schemas.microsoft.com/office/drawing/2014/main" xmlns="" id="{3BB11A0E-7734-4CA6-9BD6-95CDD28A4761}"/>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7" name="Text Placeholder 19">
            <a:extLst>
              <a:ext uri="{FF2B5EF4-FFF2-40B4-BE49-F238E27FC236}">
                <a16:creationId xmlns:a16="http://schemas.microsoft.com/office/drawing/2014/main" xmlns="" id="{A89B07C2-8F6C-4893-89AC-A814A1123F21}"/>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8" name="Text Placeholder 19">
            <a:extLst>
              <a:ext uri="{FF2B5EF4-FFF2-40B4-BE49-F238E27FC236}">
                <a16:creationId xmlns:a16="http://schemas.microsoft.com/office/drawing/2014/main" xmlns="" id="{97446D75-6C14-4980-AB27-31DB2E36AE38}"/>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1206621169"/>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s">
    <p:bg>
      <p:bgPr>
        <a:solidFill>
          <a:schemeClr val="accent5"/>
        </a:solidFill>
        <a:effectLst/>
      </p:bgPr>
    </p:bg>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xmlns="" id="{CE9799C9-B5B7-4DFD-8F2A-A07DBBE830C5}"/>
              </a:ext>
            </a:extLst>
          </p:cNvPr>
          <p:cNvSpPr>
            <a:spLocks noGrp="1"/>
          </p:cNvSpPr>
          <p:nvPr>
            <p:ph type="body" sz="quarter" idx="14" hasCustomPrompt="1"/>
          </p:nvPr>
        </p:nvSpPr>
        <p:spPr>
          <a:xfrm>
            <a:off x="4803905" y="1377033"/>
            <a:ext cx="3672000" cy="2850657"/>
          </a:xfrm>
        </p:spPr>
        <p:txBody>
          <a:bodyPr anchor="t">
            <a:normAutofit/>
          </a:bodyPr>
          <a:lstStyle>
            <a:lvl1pPr marL="0" indent="0" algn="l" defTabSz="457200" rtl="0" eaLnBrk="1" latinLnBrk="0" hangingPunct="1">
              <a:buNone/>
              <a:defRPr lang="en-US" sz="1200" b="0" kern="1200" dirty="0" smtClean="0">
                <a:solidFill>
                  <a:schemeClr val="bg1"/>
                </a:solidFill>
                <a:latin typeface="+mj-lt"/>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pic>
        <p:nvPicPr>
          <p:cNvPr id="2" name="Picture 1">
            <a:extLst>
              <a:ext uri="{FF2B5EF4-FFF2-40B4-BE49-F238E27FC236}">
                <a16:creationId xmlns:a16="http://schemas.microsoft.com/office/drawing/2014/main" xmlns="" id="{F0E11DDE-2840-43B7-96AA-7972039EE1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628599" y="1385738"/>
            <a:ext cx="3672000" cy="2850657"/>
          </a:xfrm>
        </p:spPr>
        <p:txBody>
          <a:bodyPr anchor="t">
            <a:normAutofit/>
          </a:bodyPr>
          <a:lstStyle>
            <a:lvl1pPr marL="0" indent="0" algn="ctr" defTabSz="457200" rtl="0" eaLnBrk="1" latinLnBrk="0" hangingPunct="1">
              <a:buNone/>
              <a:defRPr lang="en-US" sz="180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spTree>
    <p:extLst>
      <p:ext uri="{BB962C8B-B14F-4D97-AF65-F5344CB8AC3E}">
        <p14:creationId xmlns:p14="http://schemas.microsoft.com/office/powerpoint/2010/main" val="3152242986"/>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0BEAAF-4297-4F3C-8A38-9BCE8956DF3A}"/>
              </a:ext>
            </a:extLst>
          </p:cNvPr>
          <p:cNvSpPr>
            <a:spLocks noGrp="1"/>
          </p:cNvSpPr>
          <p:nvPr>
            <p:ph type="body" idx="1"/>
          </p:nvPr>
        </p:nvSpPr>
        <p:spPr>
          <a:xfrm>
            <a:off x="627062" y="837407"/>
            <a:ext cx="3868737"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30E014A0-1AE7-4176-BEC0-B5670E2E247D}"/>
              </a:ext>
            </a:extLst>
          </p:cNvPr>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xmlns="" id="{37DF79FD-131B-4958-BCDB-50ED17FBA9CC}"/>
              </a:ext>
            </a:extLst>
          </p:cNvPr>
          <p:cNvSpPr>
            <a:spLocks noGrp="1"/>
          </p:cNvSpPr>
          <p:nvPr>
            <p:ph type="body" sz="quarter" idx="3"/>
          </p:nvPr>
        </p:nvSpPr>
        <p:spPr>
          <a:xfrm>
            <a:off x="4625974" y="837407"/>
            <a:ext cx="3887788"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410AEE69-8328-4D8D-B034-60C913F89129}"/>
              </a:ext>
            </a:extLst>
          </p:cNvPr>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Footer Placeholder 4">
            <a:extLst>
              <a:ext uri="{FF2B5EF4-FFF2-40B4-BE49-F238E27FC236}">
                <a16:creationId xmlns:a16="http://schemas.microsoft.com/office/drawing/2014/main" xmlns="" id="{752F0AED-0737-4D7E-8F59-681FFBB063F5}"/>
              </a:ext>
            </a:extLst>
          </p:cNvPr>
          <p:cNvSpPr>
            <a:spLocks noGrp="1"/>
          </p:cNvSpPr>
          <p:nvPr>
            <p:ph type="ftr" sz="quarter" idx="10"/>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6"/>
                </a:solidFill>
                <a:latin typeface="Montserrat" pitchFamily="2" charset="77"/>
                <a:ea typeface="+mn-ea"/>
                <a:cs typeface="+mn-cs"/>
              </a:defRPr>
            </a:lvl1pPr>
          </a:lstStyle>
          <a:p>
            <a:endParaRPr lang="en-GB"/>
          </a:p>
        </p:txBody>
      </p:sp>
      <p:sp>
        <p:nvSpPr>
          <p:cNvPr id="11" name="Slide Number Placeholder 5">
            <a:extLst>
              <a:ext uri="{FF2B5EF4-FFF2-40B4-BE49-F238E27FC236}">
                <a16:creationId xmlns:a16="http://schemas.microsoft.com/office/drawing/2014/main" xmlns="" id="{BC48CF91-404B-423D-9791-26D357FF9E61}"/>
              </a:ext>
            </a:extLst>
          </p:cNvPr>
          <p:cNvSpPr>
            <a:spLocks noGrp="1"/>
          </p:cNvSpPr>
          <p:nvPr>
            <p:ph type="sldNum" sz="quarter" idx="11"/>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9100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1DFA4-1DF2-4C7A-9FD4-BEFF3ACA7351}"/>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6" name="Footer Placeholder 4">
            <a:extLst>
              <a:ext uri="{FF2B5EF4-FFF2-40B4-BE49-F238E27FC236}">
                <a16:creationId xmlns:a16="http://schemas.microsoft.com/office/drawing/2014/main" xmlns="" id="{39AF7C8B-0B7E-43D5-881C-9FF2131D4BD2}"/>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7" name="Slide Number Placeholder 5">
            <a:extLst>
              <a:ext uri="{FF2B5EF4-FFF2-40B4-BE49-F238E27FC236}">
                <a16:creationId xmlns:a16="http://schemas.microsoft.com/office/drawing/2014/main" xmlns="" id="{78DA92C0-6C6D-4A6E-86C5-E67BEC1F4AFC}"/>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60901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27CB2272-1784-414C-B064-2FD46D7CD84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6" name="Slide Number Placeholder 5">
            <a:extLst>
              <a:ext uri="{FF2B5EF4-FFF2-40B4-BE49-F238E27FC236}">
                <a16:creationId xmlns:a16="http://schemas.microsoft.com/office/drawing/2014/main" xmlns="" id="{263DB6CF-D67C-4CBF-9ABD-B16CC9093FF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1983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0CEB5-CB94-440D-A509-E07B2665333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A6E10D4D-3ED8-4E2D-B791-EFA24842435D}"/>
              </a:ext>
            </a:extLst>
          </p:cNvPr>
          <p:cNvSpPr>
            <a:spLocks noGrp="1"/>
          </p:cNvSpPr>
          <p:nvPr>
            <p:ph idx="1"/>
          </p:nvPr>
        </p:nvSpPr>
        <p:spPr>
          <a:xfrm>
            <a:off x="3887788" y="741363"/>
            <a:ext cx="4629150" cy="3654425"/>
          </a:xfrm>
        </p:spPr>
        <p:txBody>
          <a:bodyPr>
            <a:normAutofit/>
          </a:bodyPr>
          <a:lstStyle>
            <a:lvl1pPr marL="0" indent="0">
              <a:buNone/>
              <a:defRPr sz="2000"/>
            </a:lvl1pPr>
            <a:lvl2pPr marL="177800" indent="0">
              <a:buNone/>
              <a:defRPr sz="1800"/>
            </a:lvl2pPr>
            <a:lvl3pPr marL="358775" indent="0">
              <a:buNone/>
              <a:defRPr sz="1600"/>
            </a:lvl3pPr>
            <a:lvl4pPr marL="536575" indent="0">
              <a:buNone/>
              <a:defRPr sz="1400"/>
            </a:lvl4pPr>
            <a:lvl5pPr marL="719138" indent="0">
              <a:buNone/>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a:extLst>
              <a:ext uri="{FF2B5EF4-FFF2-40B4-BE49-F238E27FC236}">
                <a16:creationId xmlns:a16="http://schemas.microsoft.com/office/drawing/2014/main" xmlns="" id="{57F2BC25-2390-4227-946F-1D7FB12E14AE}"/>
              </a:ext>
            </a:extLst>
          </p:cNvPr>
          <p:cNvSpPr>
            <a:spLocks noGrp="1"/>
          </p:cNvSpPr>
          <p:nvPr>
            <p:ph type="body" sz="half" idx="2"/>
          </p:nvPr>
        </p:nvSpPr>
        <p:spPr>
          <a:xfrm>
            <a:off x="630238" y="1543050"/>
            <a:ext cx="2949575" cy="28590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7ABD403F-AE39-497A-A74F-9A40CC4120B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813E60F2-74E3-4291-B951-4FC12811BB1E}"/>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278499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9AAF1-1C3E-4E5A-B012-AE3638A330D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Picture Placeholder 2">
            <a:extLst>
              <a:ext uri="{FF2B5EF4-FFF2-40B4-BE49-F238E27FC236}">
                <a16:creationId xmlns:a16="http://schemas.microsoft.com/office/drawing/2014/main" xmlns="" id="{9D0BF791-F33D-487C-906E-A222214F13C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a:extLst>
              <a:ext uri="{FF2B5EF4-FFF2-40B4-BE49-F238E27FC236}">
                <a16:creationId xmlns:a16="http://schemas.microsoft.com/office/drawing/2014/main" xmlns="" id="{733A6DDD-8D35-4A25-8E88-B014C876D3D2}"/>
              </a:ext>
            </a:extLst>
          </p:cNvPr>
          <p:cNvSpPr>
            <a:spLocks noGrp="1"/>
          </p:cNvSpPr>
          <p:nvPr>
            <p:ph type="body" sz="half" idx="2"/>
          </p:nvPr>
        </p:nvSpPr>
        <p:spPr>
          <a:xfrm>
            <a:off x="630238" y="1543050"/>
            <a:ext cx="2949575" cy="28590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A81A67A4-A18B-4652-AA82-928EB23CD894}"/>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675DA80D-21C7-49EF-A663-B0EE670DC9E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5215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6A32A-5DD8-4E65-A151-2BE0C7A792AE}"/>
              </a:ext>
            </a:extLst>
          </p:cNvPr>
          <p:cNvSpPr>
            <a:spLocks noGrp="1"/>
          </p:cNvSpPr>
          <p:nvPr>
            <p:ph type="title"/>
          </p:nvPr>
        </p:nvSpPr>
        <p:spPr>
          <a:xfrm>
            <a:off x="389232" y="781549"/>
            <a:ext cx="7886700" cy="670641"/>
          </a:xfrm>
        </p:spPr>
        <p:txBody>
          <a:bodyPr anchor="b">
            <a:normAutofit/>
          </a:bodyPr>
          <a:lstStyle>
            <a:lvl1pPr>
              <a:defRPr lang="en-GB" sz="2000" b="1" kern="1200" dirty="0">
                <a:solidFill>
                  <a:schemeClr val="accent3"/>
                </a:solidFill>
                <a:latin typeface="+mj-lt"/>
                <a:ea typeface="+mn-ea"/>
                <a:cs typeface="+mn-cs"/>
              </a:defRPr>
            </a:lvl1pPr>
          </a:lstStyle>
          <a:p>
            <a:r>
              <a:rPr lang="en-US" smtClean="0"/>
              <a:t>Click to edit Master title style</a:t>
            </a:r>
            <a:endParaRPr lang="en-GB" dirty="0"/>
          </a:p>
        </p:txBody>
      </p:sp>
      <p:pic>
        <p:nvPicPr>
          <p:cNvPr id="10" name="Picture 9">
            <a:extLst>
              <a:ext uri="{FF2B5EF4-FFF2-40B4-BE49-F238E27FC236}">
                <a16:creationId xmlns:a16="http://schemas.microsoft.com/office/drawing/2014/main" xmlns="" id="{B2968A05-5160-45AC-ADF4-5DC731F497A6}"/>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3" name="Content Placeholder 2">
            <a:extLst>
              <a:ext uri="{FF2B5EF4-FFF2-40B4-BE49-F238E27FC236}">
                <a16:creationId xmlns:a16="http://schemas.microsoft.com/office/drawing/2014/main" xmlns="" id="{3D133DB6-A98F-45DF-9AEB-7D6C51560E93}"/>
              </a:ext>
            </a:extLst>
          </p:cNvPr>
          <p:cNvSpPr>
            <a:spLocks noGrp="1"/>
          </p:cNvSpPr>
          <p:nvPr>
            <p:ph idx="1"/>
          </p:nvPr>
        </p:nvSpPr>
        <p:spPr>
          <a:xfrm>
            <a:off x="542219" y="1793107"/>
            <a:ext cx="7886700" cy="2765245"/>
          </a:xfrm>
        </p:spPr>
        <p:txBody>
          <a:bodyPr/>
          <a:lstStyle>
            <a:lvl1pPr marL="171450" indent="-171450" algn="l" defTabSz="457200" rtl="0" eaLnBrk="1" latinLnBrk="0" hangingPunct="1">
              <a:lnSpc>
                <a:spcPct val="114000"/>
              </a:lnSpc>
              <a:buFont typeface="Arial" panose="020B0604020202020204" pitchFamily="34" charset="0"/>
              <a:buChar char="•"/>
              <a:defRPr lang="en-US" sz="1400" kern="1200" dirty="0">
                <a:solidFill>
                  <a:schemeClr val="tx1"/>
                </a:solidFill>
                <a:latin typeface="+mn-lt"/>
                <a:ea typeface="+mn-ea"/>
                <a:cs typeface="+mn-cs"/>
              </a:defRPr>
            </a:lvl1pPr>
            <a:lvl2pPr marL="360363" indent="-180975">
              <a:lnSpc>
                <a:spcPct val="114000"/>
              </a:lnSpc>
              <a:defRPr sz="1400">
                <a:latin typeface="+mn-lt"/>
              </a:defRPr>
            </a:lvl2pPr>
            <a:lvl3pPr marL="539750" indent="-179388">
              <a:lnSpc>
                <a:spcPct val="114000"/>
              </a:lnSpc>
              <a:defRPr sz="1400">
                <a:latin typeface="+mn-lt"/>
              </a:defRPr>
            </a:lvl3pPr>
            <a:lvl4pPr marL="715963" indent="-176213">
              <a:lnSpc>
                <a:spcPct val="114000"/>
              </a:lnSpc>
              <a:defRPr sz="1400">
                <a:latin typeface="+mn-lt"/>
              </a:defRPr>
            </a:lvl4pPr>
            <a:lvl5pPr marL="895350" indent="-179388">
              <a:lnSpc>
                <a:spcPct val="114000"/>
              </a:lnSpc>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692255006"/>
      </p:ext>
    </p:extLst>
  </p:cSld>
  <p:clrMapOvr>
    <a:masterClrMapping/>
  </p:clrMapOvr>
  <p:hf hdr="0" dt="0"/>
  <p:extLst>
    <p:ext uri="{DCECCB84-F9BA-43D5-87BE-67443E8EF086}">
      <p15:sldGuideLst xmlns:p15="http://schemas.microsoft.com/office/powerpoint/2012/main" xmlns="">
        <p15:guide id="1" pos="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1A7C7-0656-4FDB-83CB-E47979B0C8F6}"/>
              </a:ext>
            </a:extLst>
          </p:cNvPr>
          <p:cNvSpPr>
            <a:spLocks noGrp="1"/>
          </p:cNvSpPr>
          <p:nvPr>
            <p:ph type="title"/>
          </p:nvPr>
        </p:nvSpPr>
        <p:spPr>
          <a:xfrm>
            <a:off x="623888" y="1282700"/>
            <a:ext cx="7886700" cy="2139950"/>
          </a:xfrm>
        </p:spPr>
        <p:txBody>
          <a:bodyPr anchor="b">
            <a:normAutofit/>
          </a:bodyPr>
          <a:lstStyle>
            <a:lvl1pPr>
              <a:defRPr sz="4000">
                <a:solidFill>
                  <a:schemeClr val="accent3"/>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2891D740-4FBA-4C7B-A236-ABE3D13AE34A}"/>
              </a:ext>
            </a:extLst>
          </p:cNvPr>
          <p:cNvSpPr>
            <a:spLocks noGrp="1"/>
          </p:cNvSpPr>
          <p:nvPr>
            <p:ph type="body" idx="1"/>
          </p:nvPr>
        </p:nvSpPr>
        <p:spPr>
          <a:xfrm>
            <a:off x="623888" y="3441700"/>
            <a:ext cx="7886700" cy="1125538"/>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a:extLst>
              <a:ext uri="{FF2B5EF4-FFF2-40B4-BE49-F238E27FC236}">
                <a16:creationId xmlns:a16="http://schemas.microsoft.com/office/drawing/2014/main" xmlns="" id="{50F9B0AA-C34C-4C5A-BFB9-3E6A6B3E2197}"/>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E3AD2658-B5F7-41FB-B59D-471D47401F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420405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39941-1D4C-4937-A32D-CDA25796C157}"/>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D4C24B9E-AD0D-483E-B405-FD72DF1D98D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D32EE2B6-936C-44E8-A543-50E45DD1C709}"/>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ADCFC4A3-1F56-48DE-B4B6-0DC71150114D}"/>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369101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B341F8-FAFA-4FE4-961C-59C365C4695B}"/>
              </a:ext>
            </a:extLst>
          </p:cNvPr>
          <p:cNvSpPr>
            <a:spLocks noGrp="1"/>
          </p:cNvSpPr>
          <p:nvPr>
            <p:ph type="title" orient="vert"/>
          </p:nvPr>
        </p:nvSpPr>
        <p:spPr>
          <a:xfrm>
            <a:off x="6543675" y="274638"/>
            <a:ext cx="1971675" cy="4357687"/>
          </a:xfrm>
        </p:spPr>
        <p:txBody>
          <a:bodyPr vert="eaVert"/>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9145EDD7-7414-4A63-A889-EF70D38A432C}"/>
              </a:ext>
            </a:extLst>
          </p:cNvPr>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233DDA60-7387-40BB-B179-6CD16D83068E}"/>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13B08BD0-6C8A-4E02-89B0-93B0CC94D713}"/>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41104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CB0C1F-5A0A-420B-9BB5-FEB1E6AFC8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bg1"/>
                </a:solidFill>
                <a:latin typeface="+mn-lt"/>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bg1"/>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2553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2C486B0-C3FC-4379-9A0B-3C68C400E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2" y="-2956903"/>
            <a:ext cx="9448803" cy="13365485"/>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a:prstGeom prst="rect">
            <a:avLst/>
          </a:prstGeom>
        </p:spPr>
        <p:txBody>
          <a:bodyPr anchor="b">
            <a:normAutofit/>
          </a:bodyPr>
          <a:lstStyle>
            <a:lvl1pPr marL="0" algn="l" defTabSz="457200" rtl="0" eaLnBrk="1" latinLnBrk="0" hangingPunct="1">
              <a:defRPr lang="en-GB" sz="3000" b="1" kern="1200" dirty="0">
                <a:solidFill>
                  <a:schemeClr val="bg1"/>
                </a:solidFill>
                <a:latin typeface=""/>
                <a:ea typeface="+mn-ea"/>
                <a:cs typeface="+mn-cs"/>
              </a:defRPr>
            </a:lvl1pPr>
          </a:lstStyle>
          <a:p>
            <a:r>
              <a:rPr lang="en-US" dirty="0"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a:prstGeom prst="rect">
            <a:avLst/>
          </a:prstGeo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366887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87891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010506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132751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81371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563422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389967" y="736467"/>
            <a:ext cx="7886700" cy="704818"/>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389233" y="2052835"/>
            <a:ext cx="3867150" cy="2579489"/>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648200" y="2052835"/>
            <a:ext cx="3867150" cy="2579490"/>
          </a:xfrm>
        </p:spPr>
        <p:txBody>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15" name="Text Placeholder 14">
            <a:extLst>
              <a:ext uri="{FF2B5EF4-FFF2-40B4-BE49-F238E27FC236}">
                <a16:creationId xmlns:a16="http://schemas.microsoft.com/office/drawing/2014/main" xmlns="" id="{30DEB051-FA1B-4DEF-9CC3-1712660E32BA}"/>
              </a:ext>
            </a:extLst>
          </p:cNvPr>
          <p:cNvSpPr>
            <a:spLocks noGrp="1"/>
          </p:cNvSpPr>
          <p:nvPr>
            <p:ph type="body" sz="quarter" idx="10" hasCustomPrompt="1"/>
          </p:nvPr>
        </p:nvSpPr>
        <p:spPr>
          <a:xfrm>
            <a:off x="395288" y="1421107"/>
            <a:ext cx="7881937" cy="287338"/>
          </a:xfrm>
        </p:spPr>
        <p:txBody>
          <a:bodyPr>
            <a:noAutofit/>
          </a:bodyPr>
          <a:lstStyle>
            <a:lvl1pPr marL="0" indent="0">
              <a:buNone/>
              <a:defRPr sz="1400"/>
            </a:lvl1pPr>
            <a:lvl2pPr marL="177800" indent="0">
              <a:buNone/>
              <a:defRPr sz="1600"/>
            </a:lvl2pPr>
            <a:lvl3pPr marL="358775" indent="0">
              <a:buNone/>
              <a:defRPr sz="1600"/>
            </a:lvl3pPr>
            <a:lvl4pPr marL="536575" indent="0">
              <a:buNone/>
              <a:defRPr sz="1600"/>
            </a:lvl4pPr>
            <a:lvl5pPr marL="719138" indent="0">
              <a:buNone/>
              <a:defRPr sz="1600"/>
            </a:lvl5pPr>
          </a:lstStyle>
          <a:p>
            <a:pPr lvl="0"/>
            <a:r>
              <a:rPr lang="en-US" dirty="0"/>
              <a:t>Click to edit subtitle</a:t>
            </a:r>
            <a:endParaRPr lang="en-GB" dirty="0"/>
          </a:p>
        </p:txBody>
      </p:sp>
    </p:spTree>
    <p:extLst>
      <p:ext uri="{BB962C8B-B14F-4D97-AF65-F5344CB8AC3E}">
        <p14:creationId xmlns:p14="http://schemas.microsoft.com/office/powerpoint/2010/main" val="76088091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42186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094386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347643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25396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932589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17/09/20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05818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4985025" y="758257"/>
            <a:ext cx="3291642" cy="683027"/>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492946" y="1120148"/>
            <a:ext cx="4186711" cy="3444102"/>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799095" y="1612945"/>
            <a:ext cx="3867150" cy="2951306"/>
          </a:xfrm>
        </p:spPr>
        <p:txBody>
          <a:bodyPr>
            <a:normAutofit/>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Tree>
    <p:extLst>
      <p:ext uri="{BB962C8B-B14F-4D97-AF65-F5344CB8AC3E}">
        <p14:creationId xmlns:p14="http://schemas.microsoft.com/office/powerpoint/2010/main" val="2532429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hasCustomPrompt="1"/>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dirty="0"/>
              <a:t>Click to edit Section title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hasCustomPrompt="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GB" dirty="0"/>
          </a:p>
        </p:txBody>
      </p:sp>
      <p:pic>
        <p:nvPicPr>
          <p:cNvPr id="8" name="Picture 7">
            <a:extLst>
              <a:ext uri="{FF2B5EF4-FFF2-40B4-BE49-F238E27FC236}">
                <a16:creationId xmlns:a16="http://schemas.microsoft.com/office/drawing/2014/main" xmlns="" id="{F2C6095D-1392-47C3-9712-4596C58D6AFA}"/>
              </a:ext>
            </a:extLst>
          </p:cNvPr>
          <p:cNvPicPr>
            <a:picLocks noChangeAspect="1"/>
          </p:cNvPicPr>
          <p:nvPr userDrawn="1"/>
        </p:nvPicPr>
        <p:blipFill>
          <a:blip r:embed="rId3"/>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6631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96AFBC-8E86-424B-932C-6DA6E672BF40}"/>
              </a:ext>
            </a:extLst>
          </p:cNvPr>
          <p:cNvPicPr>
            <a:picLocks noChangeAspect="1"/>
          </p:cNvPicPr>
          <p:nvPr userDrawn="1"/>
        </p:nvPicPr>
        <p:blipFill rotWithShape="1">
          <a:blip r:embed="rId2"/>
          <a:srcRect b="8458"/>
          <a:stretch/>
        </p:blipFill>
        <p:spPr>
          <a:xfrm>
            <a:off x="0" y="0"/>
            <a:ext cx="9144000" cy="4708478"/>
          </a:xfrm>
          <a:prstGeom prst="rect">
            <a:avLst/>
          </a:prstGeom>
        </p:spPr>
      </p:pic>
      <p:sp>
        <p:nvSpPr>
          <p:cNvPr id="26" name="Heptagon 25">
            <a:extLst>
              <a:ext uri="{FF2B5EF4-FFF2-40B4-BE49-F238E27FC236}">
                <a16:creationId xmlns:a16="http://schemas.microsoft.com/office/drawing/2014/main" xmlns="" id="{1F10F3B4-2FFF-4AE1-AF3B-74A98D7821AC}"/>
              </a:ext>
            </a:extLst>
          </p:cNvPr>
          <p:cNvSpPr>
            <a:spLocks noChangeAspect="1"/>
          </p:cNvSpPr>
          <p:nvPr userDrawn="1"/>
        </p:nvSpPr>
        <p:spPr>
          <a:xfrm>
            <a:off x="2474296" y="395146"/>
            <a:ext cx="4175743" cy="3977718"/>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726"/>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4"/>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9397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2706489959"/>
      </p:ext>
    </p:extLst>
  </p:cSld>
  <p:clrMapOvr>
    <a:masterClrMapping/>
  </p:clrMapOvr>
  <p:hf hdr="0" dt="0"/>
  <p:extLst>
    <p:ext uri="{DCECCB84-F9BA-43D5-87BE-67443E8EF086}">
      <p15:sldGuideLst xmlns:p15="http://schemas.microsoft.com/office/powerpoint/2012/main" xmlns="">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2"/>
          <a:stretch>
            <a:fillRect/>
          </a:stretch>
        </p:blipFill>
        <p:spPr>
          <a:xfrm>
            <a:off x="0" y="9726"/>
            <a:ext cx="9144000" cy="5143500"/>
          </a:xfrm>
          <a:prstGeom prst="rect">
            <a:avLst/>
          </a:prstGeom>
        </p:spPr>
      </p:pic>
      <p:sp>
        <p:nvSpPr>
          <p:cNvPr id="7" name="Heptagon 6">
            <a:extLst>
              <a:ext uri="{FF2B5EF4-FFF2-40B4-BE49-F238E27FC236}">
                <a16:creationId xmlns:a16="http://schemas.microsoft.com/office/drawing/2014/main" xmlns="" id="{9A2B6DE9-142A-4EEA-AC4B-1B772CEDAA3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838861"/>
            <a:ext cx="3111500" cy="3300540"/>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pic>
        <p:nvPicPr>
          <p:cNvPr id="3" name="Picture 2">
            <a:extLst>
              <a:ext uri="{FF2B5EF4-FFF2-40B4-BE49-F238E27FC236}">
                <a16:creationId xmlns:a16="http://schemas.microsoft.com/office/drawing/2014/main" xmlns="" id="{305AF985-FBF1-4261-9C8B-FD7C93F7B0D2}"/>
              </a:ext>
            </a:extLst>
          </p:cNvPr>
          <p:cNvPicPr>
            <a:picLocks noChangeAspect="1"/>
          </p:cNvPicPr>
          <p:nvPr userDrawn="1"/>
        </p:nvPicPr>
        <p:blipFill>
          <a:blip r:embed="rId4"/>
          <a:stretch>
            <a:fillRect/>
          </a:stretch>
        </p:blipFill>
        <p:spPr>
          <a:xfrm>
            <a:off x="264790" y="212598"/>
            <a:ext cx="1344808" cy="366185"/>
          </a:xfrm>
          <a:prstGeom prst="rect">
            <a:avLst/>
          </a:prstGeom>
        </p:spPr>
      </p:pic>
    </p:spTree>
    <p:extLst>
      <p:ext uri="{BB962C8B-B14F-4D97-AF65-F5344CB8AC3E}">
        <p14:creationId xmlns:p14="http://schemas.microsoft.com/office/powerpoint/2010/main" val="3679355701"/>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2a">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8FAAA3-1453-4AB3-8254-0540086383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Heptagon 9">
            <a:extLst>
              <a:ext uri="{FF2B5EF4-FFF2-40B4-BE49-F238E27FC236}">
                <a16:creationId xmlns:a16="http://schemas.microsoft.com/office/drawing/2014/main" xmlns="" id="{6B069CC0-E995-4D63-8D85-379842CFA103}"/>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76729875"/>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b">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F54B4-9C13-4AEC-A868-92A5337FE7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Heptagon 2">
            <a:extLst>
              <a:ext uri="{FF2B5EF4-FFF2-40B4-BE49-F238E27FC236}">
                <a16:creationId xmlns:a16="http://schemas.microsoft.com/office/drawing/2014/main" xmlns="" id="{4C5C0622-DD35-4136-855B-032083E7606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13126517"/>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B181EB-6FDC-4924-8A15-860D636E9C52}"/>
              </a:ext>
            </a:extLst>
          </p:cNvPr>
          <p:cNvPicPr>
            <a:picLocks noChangeAspect="1"/>
          </p:cNvPicPr>
          <p:nvPr/>
        </p:nvPicPr>
        <p:blipFill>
          <a:blip r:embed="rId25"/>
          <a:stretch>
            <a:fillRect/>
          </a:stretch>
        </p:blipFill>
        <p:spPr>
          <a:xfrm>
            <a:off x="0" y="16934"/>
            <a:ext cx="9144000" cy="5143500"/>
          </a:xfrm>
          <a:prstGeom prst="rect">
            <a:avLst/>
          </a:prstGeom>
        </p:spPr>
      </p:pic>
      <p:sp>
        <p:nvSpPr>
          <p:cNvPr id="2" name="Title Placeholder 1">
            <a:extLst>
              <a:ext uri="{FF2B5EF4-FFF2-40B4-BE49-F238E27FC236}">
                <a16:creationId xmlns:a16="http://schemas.microsoft.com/office/drawing/2014/main" xmlns="" id="{ED9880C1-ED48-4B37-8F82-2AA6AF9F914E}"/>
              </a:ext>
            </a:extLst>
          </p:cNvPr>
          <p:cNvSpPr>
            <a:spLocks noGrp="1"/>
          </p:cNvSpPr>
          <p:nvPr>
            <p:ph type="title"/>
          </p:nvPr>
        </p:nvSpPr>
        <p:spPr>
          <a:xfrm>
            <a:off x="389232" y="576049"/>
            <a:ext cx="7886700" cy="877675"/>
          </a:xfrm>
          <a:prstGeom prst="rect">
            <a:avLst/>
          </a:prstGeom>
        </p:spPr>
        <p:txBody>
          <a:bodyPr vert="horz" lIns="91440" tIns="45720" rIns="91440" bIns="45720" rtlCol="0" anchor="b">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0E54BAFC-46B9-4BD9-A9F3-3B70F7970EE5}"/>
              </a:ext>
            </a:extLst>
          </p:cNvPr>
          <p:cNvSpPr>
            <a:spLocks noGrp="1"/>
          </p:cNvSpPr>
          <p:nvPr>
            <p:ph type="body" idx="1"/>
          </p:nvPr>
        </p:nvSpPr>
        <p:spPr>
          <a:xfrm>
            <a:off x="542217" y="1793795"/>
            <a:ext cx="7886700" cy="27736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4E903020-953B-4AC5-81BA-C5B642C4E901}"/>
              </a:ext>
            </a:extLst>
          </p:cNvPr>
          <p:cNvSpPr>
            <a:spLocks noGrp="1"/>
          </p:cNvSpPr>
          <p:nvPr>
            <p:ph type="ftr" sz="quarter" idx="3"/>
          </p:nvPr>
        </p:nvSpPr>
        <p:spPr>
          <a:xfrm>
            <a:off x="390739" y="4772530"/>
            <a:ext cx="5067844"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r>
              <a:rPr lang="en-GB" dirty="0" smtClean="0"/>
              <a:t>Team workshop series: Why is diversity and inclusion important?</a:t>
            </a:r>
            <a:endParaRPr lang="en-GB" dirty="0"/>
          </a:p>
        </p:txBody>
      </p:sp>
      <p:sp>
        <p:nvSpPr>
          <p:cNvPr id="6" name="Slide Number Placeholder 5">
            <a:extLst>
              <a:ext uri="{FF2B5EF4-FFF2-40B4-BE49-F238E27FC236}">
                <a16:creationId xmlns:a16="http://schemas.microsoft.com/office/drawing/2014/main" xmlns="" id="{6320BF40-490B-4EDA-A686-60B490736A96}"/>
              </a:ext>
            </a:extLst>
          </p:cNvPr>
          <p:cNvSpPr>
            <a:spLocks noGrp="1"/>
          </p:cNvSpPr>
          <p:nvPr>
            <p:ph type="sldNum" sz="quarter" idx="4"/>
          </p:nvPr>
        </p:nvSpPr>
        <p:spPr>
          <a:xfrm>
            <a:off x="6868014" y="4775730"/>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732593403"/>
      </p:ext>
    </p:extLst>
  </p:cSld>
  <p:clrMap bg1="lt1" tx1="dk1" bg2="lt2" tx2="dk2" accent1="accent1" accent2="accent2" accent3="accent3" accent4="accent4" accent5="accent5" accent6="accent6" hlink="hlink" folHlink="folHlink"/>
  <p:sldLayoutIdLst>
    <p:sldLayoutId id="2147483696" r:id="rId1"/>
    <p:sldLayoutId id="2147483686" r:id="rId2"/>
    <p:sldLayoutId id="2147483688" r:id="rId3"/>
    <p:sldLayoutId id="2147483703" r:id="rId4"/>
    <p:sldLayoutId id="2147483698" r:id="rId5"/>
    <p:sldLayoutId id="2147483699" r:id="rId6"/>
    <p:sldLayoutId id="2147483700" r:id="rId7"/>
    <p:sldLayoutId id="2147483706" r:id="rId8"/>
    <p:sldLayoutId id="2147483707" r:id="rId9"/>
    <p:sldLayoutId id="2147483708" r:id="rId10"/>
    <p:sldLayoutId id="2147483704" r:id="rId11"/>
    <p:sldLayoutId id="2147483701" r:id="rId12"/>
    <p:sldLayoutId id="2147483705" r:id="rId13"/>
    <p:sldLayoutId id="2147483702" r:id="rId14"/>
    <p:sldLayoutId id="2147483689" r:id="rId15"/>
    <p:sldLayoutId id="2147483690" r:id="rId16"/>
    <p:sldLayoutId id="2147483691" r:id="rId17"/>
    <p:sldLayoutId id="2147483692" r:id="rId18"/>
    <p:sldLayoutId id="2147483693" r:id="rId19"/>
    <p:sldLayoutId id="2147483687" r:id="rId20"/>
    <p:sldLayoutId id="2147483694" r:id="rId21"/>
    <p:sldLayoutId id="2147483695" r:id="rId22"/>
    <p:sldLayoutId id="2147483697" r:id="rId23"/>
  </p:sldLayoutIdLst>
  <p:txStyles>
    <p:titleStyle>
      <a:lvl1pPr algn="l" defTabSz="914400" rtl="0" eaLnBrk="1" latinLnBrk="0" hangingPunct="1">
        <a:lnSpc>
          <a:spcPct val="90000"/>
        </a:lnSpc>
        <a:spcBef>
          <a:spcPct val="0"/>
        </a:spcBef>
        <a:buNone/>
        <a:defRPr lang="en-US" sz="2000" b="1" kern="1200" dirty="0">
          <a:solidFill>
            <a:schemeClr val="accent3"/>
          </a:solidFill>
          <a:latin typeface="Montserrat Medium" panose="00000600000000000000" pitchFamily="2" charset="0"/>
          <a:ea typeface="+mn-ea"/>
          <a:cs typeface="+mn-cs"/>
        </a:defRPr>
      </a:lvl1pPr>
    </p:titleStyle>
    <p:body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ontserrat" panose="00000500000000000000" pitchFamily="2" charset="0"/>
          <a:ea typeface="+mn-ea"/>
          <a:cs typeface="+mn-cs"/>
        </a:defRPr>
      </a:lvl1pPr>
      <a:lvl2pPr marL="358775"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2pPr>
      <a:lvl3pPr marL="536575"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719138" indent="-18256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4pPr>
      <a:lvl5pPr marL="896938"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3" userDrawn="1">
          <p15:clr>
            <a:srgbClr val="F26B43"/>
          </p15:clr>
        </p15:guide>
        <p15:guide id="2" pos="249" userDrawn="1">
          <p15:clr>
            <a:srgbClr val="F26B43"/>
          </p15:clr>
        </p15:guide>
        <p15:guide id="3"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2440240-B41D-4291-837E-DC24249FDE75}"/>
              </a:ext>
            </a:extLst>
          </p:cNvPr>
          <p:cNvPicPr>
            <a:picLocks noChangeAspect="1"/>
          </p:cNvPicPr>
          <p:nvPr userDrawn="1"/>
        </p:nvPicPr>
        <p:blipFill>
          <a:blip r:embed="rId14"/>
          <a:stretch>
            <a:fillRect/>
          </a:stretch>
        </p:blipFill>
        <p:spPr>
          <a:xfrm>
            <a:off x="0" y="0"/>
            <a:ext cx="9144000" cy="5160434"/>
          </a:xfrm>
          <a:prstGeom prst="rect">
            <a:avLst/>
          </a:prstGeom>
        </p:spPr>
      </p:pic>
      <p:pic>
        <p:nvPicPr>
          <p:cNvPr id="12" name="Picture 11">
            <a:extLst>
              <a:ext uri="{FF2B5EF4-FFF2-40B4-BE49-F238E27FC236}">
                <a16:creationId xmlns:a16="http://schemas.microsoft.com/office/drawing/2014/main" xmlns="" id="{F2C6095D-1392-47C3-9712-4596C58D6AFA}"/>
              </a:ext>
            </a:extLst>
          </p:cNvPr>
          <p:cNvPicPr>
            <a:picLocks noChangeAspect="1"/>
          </p:cNvPicPr>
          <p:nvPr userDrawn="1"/>
        </p:nvPicPr>
        <p:blipFill>
          <a:blip r:embed="rId15"/>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22468781"/>
      </p:ext>
    </p:extLst>
  </p:cSld>
  <p:clrMap bg1="lt1" tx1="dk1" bg2="lt2" tx2="dk2" accent1="accent1" accent2="accent2" accent3="accent3" accent4="accent4" accent5="accent5" accent6="accent6" hlink="hlink" folHlink="folHlink"/>
  <p:sldLayoutIdLst>
    <p:sldLayoutId id="2147483685"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raeng.org.uk/teamworkshop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1.dotmailer-surveys.com/080d7433bfdd06d94s2p7be61031acff222a-fc3b3a1e9cf3858b4uo609269f8b67c9aa7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aeng.org.uk/teamworkshops" TargetMode="Externa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hyperlink" Target="https://www.linkedin.com/company/the-royal-academy-of-engineering/" TargetMode="External"/><Relationship Id="rId5" Type="http://schemas.openxmlformats.org/officeDocument/2006/relationships/image" Target="../media/image16.jpg"/><Relationship Id="rId6" Type="http://schemas.openxmlformats.org/officeDocument/2006/relationships/hyperlink" Target="https://www.raeng.org.uk" TargetMode="External"/><Relationship Id="rId7" Type="http://schemas.openxmlformats.org/officeDocument/2006/relationships/image" Target="../media/image17.jpg"/><Relationship Id="rId1" Type="http://schemas.openxmlformats.org/officeDocument/2006/relationships/slideLayout" Target="../slideLayouts/slideLayout25.xml"/><Relationship Id="rId2" Type="http://schemas.openxmlformats.org/officeDocument/2006/relationships/hyperlink" Target="https://twitter.com/RAEngNew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g88Ju6nkcg" TargetMode="Externa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qualityhumanrights.com/en/advice-and-guidance/guidance-worke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2.deloitte.com/uk/en/insights/focus/technology-and-the-future-of-work/diversity-in-supply-chain-management.html" TargetMode="External"/><Relationship Id="rId3" Type="http://schemas.openxmlformats.org/officeDocument/2006/relationships/hyperlink" Target="https://www2.deloitte.com/uk/en/insights/focus/technology-and-the-future-of-work/diversity-in-supply-chain-management.html%23endnote-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aeng.org.uk/allies-toolki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74F6CBA-1BE7-4CF7-88FD-15660CECE54B}"/>
              </a:ext>
            </a:extLst>
          </p:cNvPr>
          <p:cNvSpPr txBox="1"/>
          <p:nvPr/>
        </p:nvSpPr>
        <p:spPr>
          <a:xfrm>
            <a:off x="350983" y="4518227"/>
            <a:ext cx="5972175" cy="253916"/>
          </a:xfrm>
          <a:prstGeom prst="rect">
            <a:avLst/>
          </a:prstGeom>
          <a:noFill/>
        </p:spPr>
        <p:txBody>
          <a:bodyPr wrap="square" rtlCol="0">
            <a:spAutoFit/>
          </a:bodyPr>
          <a:lstStyle/>
          <a:p>
            <a:r>
              <a:rPr lang="en-US" sz="1050" dirty="0">
                <a:solidFill>
                  <a:schemeClr val="bg1"/>
                </a:solidFill>
                <a:latin typeface="Montserrat"/>
                <a:cs typeface="Montserrat"/>
              </a:rPr>
              <a:t>@RAEngNews      |      </a:t>
            </a:r>
            <a:r>
              <a:rPr lang="en-US" sz="1050" dirty="0" smtClean="0">
                <a:solidFill>
                  <a:schemeClr val="bg1"/>
                </a:solidFill>
                <a:latin typeface="Montserrat"/>
                <a:cs typeface="Montserrat"/>
                <a:hlinkClick r:id="rId2"/>
              </a:rPr>
              <a:t>www.raeng.org.uk/teamworkshops</a:t>
            </a:r>
            <a:endParaRPr lang="en-US" sz="1050" dirty="0">
              <a:solidFill>
                <a:schemeClr val="bg1"/>
              </a:solidFill>
              <a:latin typeface="Montserrat"/>
              <a:cs typeface="Montserrat"/>
            </a:endParaRPr>
          </a:p>
        </p:txBody>
      </p:sp>
      <p:sp>
        <p:nvSpPr>
          <p:cNvPr id="7" name="Title 7">
            <a:extLst>
              <a:ext uri="{FF2B5EF4-FFF2-40B4-BE49-F238E27FC236}">
                <a16:creationId xmlns:a16="http://schemas.microsoft.com/office/drawing/2014/main" xmlns="" id="{296A11D8-FFBA-48C0-AEA0-10D0301CC6D0}"/>
              </a:ext>
            </a:extLst>
          </p:cNvPr>
          <p:cNvSpPr txBox="1">
            <a:spLocks/>
          </p:cNvSpPr>
          <p:nvPr/>
        </p:nvSpPr>
        <p:spPr>
          <a:xfrm>
            <a:off x="347945" y="1036528"/>
            <a:ext cx="7842841" cy="2714202"/>
          </a:xfrm>
          <a:prstGeom prst="rect">
            <a:avLst/>
          </a:prstGeom>
        </p:spPr>
        <p:txBody>
          <a:bodyPr anchor="b">
            <a:noAutofit/>
          </a:bodyPr>
          <a:lstStyle>
            <a:lvl1pPr marL="0" algn="l" defTabSz="457200" rtl="0" eaLnBrk="1" latinLnBrk="0" hangingPunct="1">
              <a:spcBef>
                <a:spcPct val="0"/>
              </a:spcBef>
              <a:buNone/>
              <a:defRPr lang="en-GB" sz="3000" b="1" kern="1200" dirty="0">
                <a:solidFill>
                  <a:schemeClr val="bg1"/>
                </a:solidFill>
                <a:latin typeface=""/>
                <a:ea typeface="+mn-ea"/>
                <a:cs typeface="+mn-cs"/>
              </a:defRPr>
            </a:lvl1pPr>
          </a:lstStyle>
          <a:p>
            <a:pPr>
              <a:spcBef>
                <a:spcPts val="0"/>
              </a:spcBef>
              <a:spcAft>
                <a:spcPts val="1200"/>
              </a:spcAft>
            </a:pPr>
            <a:r>
              <a:rPr lang="en-GB" sz="2000" b="0" dirty="0">
                <a:latin typeface="Montserrat"/>
                <a:cs typeface="Montserrat"/>
              </a:rPr>
              <a:t>Creating Inclusive </a:t>
            </a:r>
            <a:r>
              <a:rPr lang="en-GB" sz="2000" b="0" dirty="0" smtClean="0">
                <a:latin typeface="Montserrat"/>
                <a:cs typeface="Montserrat"/>
              </a:rPr>
              <a:t>Cultures</a:t>
            </a:r>
          </a:p>
          <a:p>
            <a:pPr>
              <a:spcBef>
                <a:spcPts val="0"/>
              </a:spcBef>
              <a:spcAft>
                <a:spcPts val="200"/>
              </a:spcAft>
            </a:pPr>
            <a:r>
              <a:rPr lang="en-GB" sz="3200" dirty="0">
                <a:latin typeface="Montserrat"/>
                <a:cs typeface="Montserrat"/>
              </a:rPr>
              <a:t>Why is diversity and </a:t>
            </a:r>
            <a:br>
              <a:rPr lang="en-GB" sz="3200" dirty="0">
                <a:latin typeface="Montserrat"/>
                <a:cs typeface="Montserrat"/>
              </a:rPr>
            </a:br>
            <a:r>
              <a:rPr lang="en-GB" sz="3200" dirty="0">
                <a:latin typeface="Montserrat"/>
                <a:cs typeface="Montserrat"/>
              </a:rPr>
              <a:t>inclusion important</a:t>
            </a:r>
            <a:r>
              <a:rPr lang="en-GB" sz="3200" dirty="0" smtClean="0">
                <a:latin typeface="Montserrat"/>
                <a:cs typeface="Montserrat"/>
              </a:rPr>
              <a:t>?</a:t>
            </a:r>
          </a:p>
          <a:p>
            <a:pPr lvl="0">
              <a:spcBef>
                <a:spcPts val="0"/>
              </a:spcBef>
            </a:pPr>
            <a:r>
              <a:rPr lang="en-US" sz="2400" b="0" dirty="0">
                <a:solidFill>
                  <a:prstClr val="white"/>
                </a:solidFill>
                <a:latin typeface="Montserrat"/>
                <a:cs typeface="Montserrat"/>
              </a:rPr>
              <a:t>Team workshop </a:t>
            </a:r>
            <a:r>
              <a:rPr lang="en-US" sz="2400" b="0" dirty="0" smtClean="0">
                <a:solidFill>
                  <a:prstClr val="white"/>
                </a:solidFill>
                <a:latin typeface="Montserrat"/>
                <a:cs typeface="Montserrat"/>
              </a:rPr>
              <a:t>series</a:t>
            </a:r>
            <a:endParaRPr lang="en-GB" sz="2400" b="0" dirty="0">
              <a:solidFill>
                <a:prstClr val="white"/>
              </a:solidFill>
              <a:latin typeface="Montserrat"/>
              <a:cs typeface="Montserrat"/>
            </a:endParaRPr>
          </a:p>
        </p:txBody>
      </p:sp>
    </p:spTree>
    <p:extLst>
      <p:ext uri="{BB962C8B-B14F-4D97-AF65-F5344CB8AC3E}">
        <p14:creationId xmlns:p14="http://schemas.microsoft.com/office/powerpoint/2010/main" val="3103919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Thank you and feedback</a:t>
            </a: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b="1" dirty="0"/>
              <a:t>Thank you for attending this workshop</a:t>
            </a:r>
          </a:p>
          <a:p>
            <a:pPr marL="0" lvl="0" indent="0">
              <a:spcBef>
                <a:spcPts val="0"/>
              </a:spcBef>
              <a:spcAft>
                <a:spcPts val="600"/>
              </a:spcAft>
              <a:buNone/>
              <a:tabLst>
                <a:tab pos="715963" algn="l"/>
              </a:tabLst>
            </a:pPr>
            <a:r>
              <a:rPr lang="en-GB">
                <a:solidFill>
                  <a:srgbClr val="D91C5C"/>
                </a:solidFill>
              </a:rPr>
              <a:t>Please fill in the brief </a:t>
            </a:r>
            <a:r>
              <a:rPr lang="en-GB">
                <a:solidFill>
                  <a:srgbClr val="D91C5C"/>
                </a:solidFill>
                <a:hlinkClick r:id="rId2"/>
              </a:rPr>
              <a:t>online feedback survey</a:t>
            </a:r>
            <a:r>
              <a:rPr lang="en-GB">
                <a:solidFill>
                  <a:srgbClr val="D91C5C"/>
                </a:solidFill>
              </a:rPr>
              <a:t> for the Academy so that we may continue to learn and improve the sessions we run. </a:t>
            </a:r>
            <a:endParaRPr lang="en-GB" dirty="0">
              <a:solidFill>
                <a:srgbClr val="D91C5C"/>
              </a:solidFill>
            </a:endParaRP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10</a:t>
            </a:fld>
            <a:endParaRPr lang="en-GB" dirty="0"/>
          </a:p>
        </p:txBody>
      </p:sp>
    </p:spTree>
    <p:extLst>
      <p:ext uri="{BB962C8B-B14F-4D97-AF65-F5344CB8AC3E}">
        <p14:creationId xmlns:p14="http://schemas.microsoft.com/office/powerpoint/2010/main" val="9339410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Want to know more</a:t>
            </a:r>
            <a:r>
              <a:rPr lang="en-US" sz="2200" dirty="0" smtClean="0">
                <a:solidFill>
                  <a:srgbClr val="D91C5C"/>
                </a:solidFill>
              </a:rPr>
              <a:t>?</a:t>
            </a:r>
            <a:endParaRPr lang="en-US" sz="22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b="1" dirty="0"/>
              <a:t>Four workshops:</a:t>
            </a:r>
            <a:endParaRPr lang="en-GB" b="1" dirty="0" smtClean="0"/>
          </a:p>
          <a:p>
            <a:pPr marL="342900" lvl="0" indent="-342900">
              <a:spcBef>
                <a:spcPts val="0"/>
              </a:spcBef>
              <a:spcAft>
                <a:spcPts val="400"/>
              </a:spcAft>
              <a:buFont typeface="Wingdings" charset="2"/>
              <a:buChar char="§"/>
              <a:tabLst>
                <a:tab pos="715963" algn="l"/>
              </a:tabLst>
            </a:pPr>
            <a:r>
              <a:rPr lang="en-GB" dirty="0">
                <a:solidFill>
                  <a:srgbClr val="D91C5C"/>
                </a:solidFill>
              </a:rPr>
              <a:t>Why is diversity and inclusion important?</a:t>
            </a:r>
          </a:p>
          <a:p>
            <a:pPr marL="342900" lvl="0" indent="-342900">
              <a:spcBef>
                <a:spcPts val="0"/>
              </a:spcBef>
              <a:spcAft>
                <a:spcPts val="400"/>
              </a:spcAft>
              <a:buFont typeface="Wingdings" charset="2"/>
              <a:buChar char="§"/>
            </a:pPr>
            <a:r>
              <a:rPr lang="en-GB" dirty="0">
                <a:solidFill>
                  <a:srgbClr val="D91C5C"/>
                </a:solidFill>
              </a:rPr>
              <a:t>Language and banter</a:t>
            </a:r>
          </a:p>
          <a:p>
            <a:pPr marL="342900" lvl="0" indent="-342900">
              <a:spcBef>
                <a:spcPts val="0"/>
              </a:spcBef>
              <a:spcAft>
                <a:spcPts val="400"/>
              </a:spcAft>
              <a:buFont typeface="Wingdings" charset="2"/>
              <a:buChar char="§"/>
            </a:pPr>
            <a:r>
              <a:rPr lang="en-GB" dirty="0">
                <a:solidFill>
                  <a:srgbClr val="D91C5C"/>
                </a:solidFill>
              </a:rPr>
              <a:t>Ways of </a:t>
            </a:r>
            <a:r>
              <a:rPr lang="en-GB" dirty="0" smtClean="0">
                <a:solidFill>
                  <a:srgbClr val="D91C5C"/>
                </a:solidFill>
              </a:rPr>
              <a:t>working</a:t>
            </a:r>
            <a:endParaRPr lang="en-GB" dirty="0">
              <a:solidFill>
                <a:srgbClr val="D91C5C"/>
              </a:solidFill>
            </a:endParaRPr>
          </a:p>
          <a:p>
            <a:pPr marL="342900" lvl="0" indent="-342900">
              <a:spcBef>
                <a:spcPts val="0"/>
              </a:spcBef>
              <a:spcAft>
                <a:spcPts val="400"/>
              </a:spcAft>
              <a:buFont typeface="Wingdings" charset="2"/>
              <a:buChar char="§"/>
            </a:pPr>
            <a:r>
              <a:rPr lang="en-GB" dirty="0">
                <a:solidFill>
                  <a:srgbClr val="D91C5C"/>
                </a:solidFill>
              </a:rPr>
              <a:t>Problem-solving</a:t>
            </a:r>
          </a:p>
          <a:p>
            <a:pPr marL="0" lvl="0" indent="0">
              <a:spcAft>
                <a:spcPts val="300"/>
              </a:spcAft>
              <a:buNone/>
            </a:pPr>
            <a:r>
              <a:rPr lang="en-GB" dirty="0" smtClean="0">
                <a:hlinkClick r:id="rId2"/>
              </a:rPr>
              <a:t>www.raeng.org.uk/teamworkshops</a:t>
            </a:r>
            <a:endParaRPr lang="en-GB"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lang="en-GB" smtClean="0"/>
              <a:pPr/>
              <a:t>11</a:t>
            </a:fld>
            <a:endParaRPr lang="en-GB" dirty="0"/>
          </a:p>
        </p:txBody>
      </p:sp>
      <p:pic>
        <p:nvPicPr>
          <p:cNvPr id="6" name="Picture 5" descr="inclusive-cultures-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645" y="1352550"/>
            <a:ext cx="1980005" cy="2800350"/>
          </a:xfrm>
          <a:prstGeom prst="rect">
            <a:avLst/>
          </a:prstGeom>
          <a:ln w="3175" cmpd="sng">
            <a:solidFill>
              <a:srgbClr val="1081C8"/>
            </a:solidFill>
          </a:ln>
        </p:spPr>
      </p:pic>
    </p:spTree>
    <p:extLst>
      <p:ext uri="{BB962C8B-B14F-4D97-AF65-F5344CB8AC3E}">
        <p14:creationId xmlns:p14="http://schemas.microsoft.com/office/powerpoint/2010/main" val="39784343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3772BFAF-5170-4EAD-8580-DD4E07C4844F}"/>
              </a:ext>
            </a:extLst>
          </p:cNvPr>
          <p:cNvSpPr>
            <a:spLocks noGrp="1"/>
          </p:cNvSpPr>
          <p:nvPr>
            <p:ph type="ctrTitle"/>
          </p:nvPr>
        </p:nvSpPr>
        <p:spPr>
          <a:xfrm>
            <a:off x="347946" y="1046730"/>
            <a:ext cx="6858000" cy="515035"/>
          </a:xfrm>
        </p:spPr>
        <p:txBody>
          <a:bodyPr/>
          <a:lstStyle/>
          <a:p>
            <a:pPr algn="l"/>
            <a:r>
              <a:rPr lang="en-US" sz="3000" dirty="0" smtClean="0">
                <a:solidFill>
                  <a:srgbClr val="D91C5C"/>
                </a:solidFill>
                <a:latin typeface="Montserrat medium"/>
                <a:cs typeface="Montserrat medium"/>
              </a:rPr>
              <a:t>About us</a:t>
            </a:r>
            <a:endParaRPr lang="en-GB" sz="3000" dirty="0">
              <a:solidFill>
                <a:srgbClr val="D91C5C"/>
              </a:solidFill>
              <a:latin typeface="Montserrat medium"/>
              <a:cs typeface="Montserrat medium"/>
            </a:endParaRPr>
          </a:p>
        </p:txBody>
      </p:sp>
      <p:sp>
        <p:nvSpPr>
          <p:cNvPr id="6" name="Subtitle 4">
            <a:extLst>
              <a:ext uri="{FF2B5EF4-FFF2-40B4-BE49-F238E27FC236}">
                <a16:creationId xmlns:a16="http://schemas.microsoft.com/office/drawing/2014/main" xmlns="" id="{F778C3BA-988E-40E9-AAFF-91037F421638}"/>
              </a:ext>
            </a:extLst>
          </p:cNvPr>
          <p:cNvSpPr>
            <a:spLocks noGrp="1"/>
          </p:cNvSpPr>
          <p:nvPr>
            <p:ph type="subTitle" idx="1"/>
          </p:nvPr>
        </p:nvSpPr>
        <p:spPr>
          <a:xfrm>
            <a:off x="347946" y="1739943"/>
            <a:ext cx="6478304" cy="1739858"/>
          </a:xfrm>
        </p:spPr>
        <p:txBody>
          <a:bodyPr>
            <a:noAutofit/>
          </a:bodyPr>
          <a:lstStyle/>
          <a:p>
            <a:pPr algn="l">
              <a:spcAft>
                <a:spcPts val="400"/>
              </a:spcAft>
            </a:pPr>
            <a:r>
              <a:rPr lang="en-GB" sz="1200" b="1" dirty="0">
                <a:solidFill>
                  <a:schemeClr val="bg1"/>
                </a:solidFill>
                <a:latin typeface="Montserrat"/>
                <a:cs typeface="Montserrat"/>
              </a:rPr>
              <a:t>The Royal Academy of Engineering </a:t>
            </a:r>
            <a:r>
              <a:rPr lang="en-GB" sz="1200" dirty="0">
                <a:solidFill>
                  <a:schemeClr val="bg1"/>
                </a:solidFill>
                <a:latin typeface="Montserrat"/>
                <a:cs typeface="Montserrat"/>
              </a:rPr>
              <a:t>is harnessing the power of engineering to build a sustainable society and an inclusive economy that works for everyone.</a:t>
            </a:r>
          </a:p>
          <a:p>
            <a:pPr algn="l">
              <a:spcAft>
                <a:spcPts val="400"/>
              </a:spcAft>
            </a:pPr>
            <a:r>
              <a:rPr lang="en-GB" sz="1200" dirty="0">
                <a:solidFill>
                  <a:schemeClr val="bg1"/>
                </a:solidFill>
                <a:latin typeface="Montserrat"/>
                <a:cs typeface="Montserrat"/>
              </a:rPr>
              <a:t>In collaboration with our Fellows and partners, we’re growing talent and developing skills for the future, driving innovation and building global partnerships, and influencing policy and engaging the public.</a:t>
            </a:r>
          </a:p>
          <a:p>
            <a:pPr algn="l">
              <a:spcAft>
                <a:spcPts val="800"/>
              </a:spcAft>
            </a:pPr>
            <a:r>
              <a:rPr lang="en-GB" sz="1200" dirty="0">
                <a:solidFill>
                  <a:schemeClr val="bg1"/>
                </a:solidFill>
                <a:latin typeface="Montserrat"/>
                <a:cs typeface="Montserrat"/>
              </a:rPr>
              <a:t>Together we’re working to tackle the greatest challenges of our age.</a:t>
            </a:r>
          </a:p>
          <a:p>
            <a:pPr algn="l">
              <a:spcAft>
                <a:spcPts val="500"/>
              </a:spcAft>
            </a:pPr>
            <a:r>
              <a:rPr lang="en-GB" sz="1200" b="1" dirty="0">
                <a:solidFill>
                  <a:schemeClr val="bg1"/>
                </a:solidFill>
                <a:latin typeface="Montserrat"/>
                <a:cs typeface="Montserrat"/>
              </a:rPr>
              <a:t>Get in touch at</a:t>
            </a:r>
            <a:r>
              <a:rPr lang="en-GB" sz="1200" b="1" dirty="0" smtClean="0">
                <a:solidFill>
                  <a:schemeClr val="bg1"/>
                </a:solidFill>
                <a:latin typeface="Montserrat"/>
                <a:cs typeface="Montserrat"/>
              </a:rPr>
              <a:t>:</a:t>
            </a:r>
            <a:endParaRPr lang="en-GB" sz="1200" b="1" dirty="0">
              <a:solidFill>
                <a:schemeClr val="bg1"/>
              </a:solidFill>
              <a:latin typeface="Montserrat"/>
              <a:cs typeface="Montserrat"/>
            </a:endParaRPr>
          </a:p>
        </p:txBody>
      </p:sp>
      <p:pic>
        <p:nvPicPr>
          <p:cNvPr id="10" name="Picture 9" descr="social-media-icons-TWITTER.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6" y="3479801"/>
            <a:ext cx="3716672" cy="355566"/>
          </a:xfrm>
          <a:prstGeom prst="rect">
            <a:avLst/>
          </a:prstGeom>
        </p:spPr>
      </p:pic>
      <p:pic>
        <p:nvPicPr>
          <p:cNvPr id="11" name="Picture 10" descr="social-media-icons-LINKEDIN.jp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96" y="3854417"/>
            <a:ext cx="3716675" cy="519932"/>
          </a:xfrm>
          <a:prstGeom prst="rect">
            <a:avLst/>
          </a:prstGeom>
        </p:spPr>
      </p:pic>
      <p:pic>
        <p:nvPicPr>
          <p:cNvPr id="12" name="Picture 11" descr="social-media-icons-URL.jp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896" y="4355299"/>
            <a:ext cx="3716672" cy="409237"/>
          </a:xfrm>
          <a:prstGeom prst="rect">
            <a:avLst/>
          </a:prstGeom>
        </p:spPr>
      </p:pic>
    </p:spTree>
    <p:extLst>
      <p:ext uri="{BB962C8B-B14F-4D97-AF65-F5344CB8AC3E}">
        <p14:creationId xmlns:p14="http://schemas.microsoft.com/office/powerpoint/2010/main" val="262577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B3547-AFBF-47D4-9FB1-E1666CFE180D}"/>
              </a:ext>
            </a:extLst>
          </p:cNvPr>
          <p:cNvSpPr>
            <a:spLocks noGrp="1"/>
          </p:cNvSpPr>
          <p:nvPr>
            <p:ph type="title"/>
          </p:nvPr>
        </p:nvSpPr>
        <p:spPr>
          <a:xfrm>
            <a:off x="389967" y="509255"/>
            <a:ext cx="7886700" cy="704818"/>
          </a:xfrm>
        </p:spPr>
        <p:txBody>
          <a:bodyPr>
            <a:noAutofit/>
          </a:bodyPr>
          <a:lstStyle/>
          <a:p>
            <a:r>
              <a:rPr lang="en-US" sz="2200" dirty="0">
                <a:solidFill>
                  <a:srgbClr val="D91C5C"/>
                </a:solidFill>
              </a:rPr>
              <a:t>Diversity and inclusion</a:t>
            </a:r>
            <a:endParaRPr lang="en-GB" sz="2200" dirty="0">
              <a:solidFill>
                <a:srgbClr val="D91C5C"/>
              </a:solidFill>
            </a:endParaRPr>
          </a:p>
        </p:txBody>
      </p:sp>
      <p:sp>
        <p:nvSpPr>
          <p:cNvPr id="3" name="Content Placeholder 2">
            <a:extLst>
              <a:ext uri="{FF2B5EF4-FFF2-40B4-BE49-F238E27FC236}">
                <a16:creationId xmlns:a16="http://schemas.microsoft.com/office/drawing/2014/main" xmlns="" id="{022DC314-6D2A-490D-BA21-AA004EB54C5C}"/>
              </a:ext>
            </a:extLst>
          </p:cNvPr>
          <p:cNvSpPr>
            <a:spLocks noGrp="1"/>
          </p:cNvSpPr>
          <p:nvPr>
            <p:ph sz="half" idx="1"/>
          </p:nvPr>
        </p:nvSpPr>
        <p:spPr>
          <a:xfrm>
            <a:off x="390738" y="1271158"/>
            <a:ext cx="4257461" cy="2077697"/>
          </a:xfrm>
        </p:spPr>
        <p:txBody>
          <a:bodyPr>
            <a:noAutofit/>
          </a:bodyPr>
          <a:lstStyle/>
          <a:p>
            <a:r>
              <a:rPr lang="en-GB" sz="1700" b="1" dirty="0">
                <a:latin typeface="+mn-lt"/>
                <a:cs typeface="Arial"/>
              </a:rPr>
              <a:t>diversity</a:t>
            </a:r>
          </a:p>
          <a:p>
            <a:pPr>
              <a:spcBef>
                <a:spcPts val="100"/>
              </a:spcBef>
            </a:pPr>
            <a:r>
              <a:rPr lang="mr-IN" sz="1700" dirty="0">
                <a:latin typeface="+mn-lt"/>
                <a:cs typeface="Arial"/>
              </a:rPr>
              <a:t>/dʌɪˈvəːsɪti,dɪˈvəːsɪti/</a:t>
            </a:r>
          </a:p>
          <a:p>
            <a:pPr>
              <a:spcBef>
                <a:spcPts val="500"/>
              </a:spcBef>
            </a:pPr>
            <a:r>
              <a:rPr lang="en-US" sz="1000" dirty="0">
                <a:latin typeface="+mn-lt"/>
                <a:cs typeface="Arial"/>
              </a:rPr>
              <a:t>noun</a:t>
            </a:r>
          </a:p>
          <a:p>
            <a:pPr marL="162000">
              <a:spcBef>
                <a:spcPts val="500"/>
              </a:spcBef>
            </a:pPr>
            <a:r>
              <a:rPr lang="en-US" sz="1000" dirty="0">
                <a:latin typeface="+mn-lt"/>
                <a:cs typeface="Arial"/>
              </a:rPr>
              <a:t>the state of being diverse.</a:t>
            </a:r>
          </a:p>
          <a:p>
            <a:pPr marL="162000">
              <a:spcBef>
                <a:spcPts val="500"/>
              </a:spcBef>
            </a:pPr>
            <a:r>
              <a:rPr lang="en-US" sz="1000" dirty="0">
                <a:solidFill>
                  <a:schemeClr val="bg1">
                    <a:lumMod val="50000"/>
                  </a:schemeClr>
                </a:solidFill>
                <a:latin typeface="+mn-lt"/>
                <a:cs typeface="Arial"/>
              </a:rPr>
              <a:t>“there was considerable diversity in the style of the reports”</a:t>
            </a:r>
          </a:p>
          <a:p>
            <a:pPr marL="324000" indent="-171450">
              <a:spcBef>
                <a:spcPts val="500"/>
              </a:spcBef>
              <a:buFont typeface="Arial"/>
              <a:buChar char="•"/>
            </a:pPr>
            <a:r>
              <a:rPr lang="en-US" sz="1000" dirty="0">
                <a:latin typeface="+mn-lt"/>
                <a:cs typeface="Arial"/>
              </a:rPr>
              <a:t>a range of different </a:t>
            </a:r>
            <a:r>
              <a:rPr lang="en-US" sz="1000" dirty="0" smtClean="0">
                <a:latin typeface="+mn-lt"/>
                <a:cs typeface="Arial"/>
              </a:rPr>
              <a:t>things. plural </a:t>
            </a:r>
            <a:r>
              <a:rPr lang="en-US" sz="1000" dirty="0">
                <a:latin typeface="+mn-lt"/>
                <a:cs typeface="Arial"/>
              </a:rPr>
              <a:t>noun: diversities</a:t>
            </a:r>
            <a:br>
              <a:rPr lang="en-US" sz="1000" dirty="0">
                <a:latin typeface="+mn-lt"/>
                <a:cs typeface="Arial"/>
              </a:rPr>
            </a:br>
            <a:r>
              <a:rPr lang="en-US" sz="1000" dirty="0">
                <a:solidFill>
                  <a:srgbClr val="7F7F7F"/>
                </a:solidFill>
                <a:latin typeface="+mn-lt"/>
                <a:cs typeface="Arial"/>
              </a:rPr>
              <a:t>“newspapers were obliged to allow a diversity of views to be printed”</a:t>
            </a:r>
          </a:p>
          <a:p>
            <a:pPr>
              <a:spcBef>
                <a:spcPts val="500"/>
              </a:spcBef>
            </a:pPr>
            <a:r>
              <a:rPr lang="en-US" sz="1000" dirty="0">
                <a:solidFill>
                  <a:schemeClr val="accent3"/>
                </a:solidFill>
                <a:latin typeface="+mn-lt"/>
                <a:cs typeface="Arial"/>
              </a:rPr>
              <a:t>Similar: variety, miscellany, assortment, mixture, mix, melange</a:t>
            </a:r>
          </a:p>
        </p:txBody>
      </p:sp>
      <p:sp>
        <p:nvSpPr>
          <p:cNvPr id="17" name="Footer Placeholder 16">
            <a:extLst>
              <a:ext uri="{FF2B5EF4-FFF2-40B4-BE49-F238E27FC236}">
                <a16:creationId xmlns:a16="http://schemas.microsoft.com/office/drawing/2014/main" xmlns="" id="{9174AE23-8DB2-4843-AA60-1D88E19E1DD3}"/>
              </a:ext>
            </a:extLst>
          </p:cNvPr>
          <p:cNvSpPr>
            <a:spLocks noGrp="1"/>
          </p:cNvSpPr>
          <p:nvPr>
            <p:ph type="ftr" sz="quarter" idx="3"/>
          </p:nvPr>
        </p:nvSpPr>
        <p:spPr>
          <a:xfrm>
            <a:off x="390739" y="4766704"/>
            <a:ext cx="6535894" cy="274637"/>
          </a:xfrm>
        </p:spPr>
        <p:txBody>
          <a:bodyPr/>
          <a:lstStyle/>
          <a:p>
            <a:r>
              <a:rPr lang="en-GB" dirty="0">
                <a:solidFill>
                  <a:srgbClr val="D91C5C"/>
                </a:solidFill>
              </a:rPr>
              <a:t>Team workshop series: Why is diversity and inclusion important?</a:t>
            </a:r>
          </a:p>
        </p:txBody>
      </p:sp>
      <p:sp>
        <p:nvSpPr>
          <p:cNvPr id="18" name="Slide Number Placeholder 17">
            <a:extLst>
              <a:ext uri="{FF2B5EF4-FFF2-40B4-BE49-F238E27FC236}">
                <a16:creationId xmlns:a16="http://schemas.microsoft.com/office/drawing/2014/main" xmlns="" id="{2D58169A-6DB6-48F0-8174-2428C624863C}"/>
              </a:ext>
            </a:extLst>
          </p:cNvPr>
          <p:cNvSpPr>
            <a:spLocks noGrp="1"/>
          </p:cNvSpPr>
          <p:nvPr>
            <p:ph type="sldNum" sz="quarter" idx="4"/>
          </p:nvPr>
        </p:nvSpPr>
        <p:spPr/>
        <p:txBody>
          <a:bodyPr/>
          <a:lstStyle/>
          <a:p>
            <a:fld id="{93E7B9F2-B4FF-452C-8B6A-FCAF32E52E53}" type="slidenum">
              <a:rPr lang="en-GB" smtClean="0"/>
              <a:pPr/>
              <a:t>2</a:t>
            </a:fld>
            <a:endParaRPr lang="en-GB" dirty="0"/>
          </a:p>
        </p:txBody>
      </p:sp>
      <p:sp>
        <p:nvSpPr>
          <p:cNvPr id="27" name="Content Placeholder 26">
            <a:extLst>
              <a:ext uri="{FF2B5EF4-FFF2-40B4-BE49-F238E27FC236}">
                <a16:creationId xmlns:a16="http://schemas.microsoft.com/office/drawing/2014/main" xmlns="" id="{C37B74F8-B9B8-4CD6-91A6-41AB639CED96}"/>
              </a:ext>
            </a:extLst>
          </p:cNvPr>
          <p:cNvSpPr>
            <a:spLocks noGrp="1"/>
          </p:cNvSpPr>
          <p:nvPr>
            <p:ph sz="half" idx="2"/>
          </p:nvPr>
        </p:nvSpPr>
        <p:spPr>
          <a:xfrm>
            <a:off x="4648199" y="1340055"/>
            <a:ext cx="3867150" cy="2077699"/>
          </a:xfrm>
        </p:spPr>
        <p:txBody>
          <a:bodyPr>
            <a:noAutofit/>
          </a:bodyPr>
          <a:lstStyle/>
          <a:p>
            <a:r>
              <a:rPr lang="en-GB" sz="1700" b="1" dirty="0">
                <a:latin typeface="+mn-lt"/>
                <a:cs typeface="Arial"/>
              </a:rPr>
              <a:t>inclusion</a:t>
            </a:r>
          </a:p>
          <a:p>
            <a:pPr>
              <a:spcBef>
                <a:spcPts val="100"/>
              </a:spcBef>
            </a:pPr>
            <a:r>
              <a:rPr lang="mr-IN" sz="1700" dirty="0">
                <a:latin typeface="+mn-lt"/>
                <a:cs typeface="Arial"/>
              </a:rPr>
              <a:t>/ɪnˈkluːʒ(ə)n/</a:t>
            </a:r>
          </a:p>
          <a:p>
            <a:pPr>
              <a:spcBef>
                <a:spcPts val="500"/>
              </a:spcBef>
            </a:pPr>
            <a:r>
              <a:rPr lang="en-US" sz="1000" dirty="0">
                <a:latin typeface="+mn-lt"/>
                <a:cs typeface="Arial"/>
              </a:rPr>
              <a:t>noun</a:t>
            </a:r>
          </a:p>
          <a:p>
            <a:pPr marL="390600" indent="-228600">
              <a:spcBef>
                <a:spcPts val="500"/>
              </a:spcBef>
              <a:buFont typeface="+mj-lt"/>
              <a:buAutoNum type="arabicPeriod"/>
            </a:pPr>
            <a:r>
              <a:rPr lang="en-US" sz="1000" dirty="0">
                <a:latin typeface="+mn-lt"/>
                <a:cs typeface="Arial"/>
              </a:rPr>
              <a:t>the action or state of including or of being included within a group or structure.</a:t>
            </a:r>
          </a:p>
          <a:p>
            <a:pPr marL="396000">
              <a:spcBef>
                <a:spcPts val="500"/>
              </a:spcBef>
            </a:pPr>
            <a:r>
              <a:rPr lang="en-US" sz="1000" dirty="0">
                <a:solidFill>
                  <a:schemeClr val="bg1">
                    <a:lumMod val="50000"/>
                  </a:schemeClr>
                </a:solidFill>
                <a:latin typeface="+mn-lt"/>
                <a:cs typeface="Arial"/>
              </a:rPr>
              <a:t>“they have been selected for inclusion in the scheme”</a:t>
            </a:r>
          </a:p>
          <a:p>
            <a:pPr>
              <a:spcBef>
                <a:spcPts val="500"/>
              </a:spcBef>
            </a:pPr>
            <a:r>
              <a:rPr lang="en-US" sz="1000" dirty="0">
                <a:solidFill>
                  <a:schemeClr val="accent3"/>
                </a:solidFill>
                <a:latin typeface="+mn-lt"/>
                <a:cs typeface="Arial"/>
              </a:rPr>
              <a:t>Similar: incorporation, addition, insertion, introduction, involvement</a:t>
            </a:r>
          </a:p>
        </p:txBody>
      </p:sp>
      <p:sp>
        <p:nvSpPr>
          <p:cNvPr id="7" name="Content Placeholder 2">
            <a:extLst>
              <a:ext uri="{FF2B5EF4-FFF2-40B4-BE49-F238E27FC236}">
                <a16:creationId xmlns:a16="http://schemas.microsoft.com/office/drawing/2014/main" xmlns="" id="{95868545-DEE3-4378-B9D7-782C3EC7494E}"/>
              </a:ext>
            </a:extLst>
          </p:cNvPr>
          <p:cNvSpPr txBox="1">
            <a:spLocks/>
          </p:cNvSpPr>
          <p:nvPr/>
        </p:nvSpPr>
        <p:spPr>
          <a:xfrm>
            <a:off x="388078" y="3607210"/>
            <a:ext cx="8357989" cy="920485"/>
          </a:xfrm>
          <a:prstGeom prst="rect">
            <a:avLst/>
          </a:prstGeom>
        </p:spPr>
        <p:txBody>
          <a:bodyPr vert="horz" lIns="91440" tIns="45720" rIns="91440" bIns="4572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US" sz="1200" kern="1200">
                <a:solidFill>
                  <a:schemeClr val="tx1"/>
                </a:solidFill>
                <a:latin typeface="Montserrat" panose="00000500000000000000" pitchFamily="2" charset="0"/>
                <a:ea typeface="+mn-ea"/>
                <a:cs typeface="+mn-cs"/>
              </a:defRPr>
            </a:lvl1pPr>
            <a:lvl2pPr marL="177800" indent="0" algn="l" defTabSz="914400" rtl="0" eaLnBrk="1" latinLnBrk="0" hangingPunct="1">
              <a:lnSpc>
                <a:spcPct val="114000"/>
              </a:lnSpc>
              <a:spcBef>
                <a:spcPts val="500"/>
              </a:spcBef>
              <a:buFont typeface="Arial" panose="020B0604020202020204" pitchFamily="34" charset="0"/>
              <a:buNone/>
              <a:defRPr sz="1100" kern="1200">
                <a:solidFill>
                  <a:schemeClr val="tx1"/>
                </a:solidFill>
                <a:latin typeface="Montserrat" panose="00000500000000000000" pitchFamily="2" charset="0"/>
                <a:ea typeface="+mn-ea"/>
                <a:cs typeface="+mn-cs"/>
              </a:defRPr>
            </a:lvl2pPr>
            <a:lvl3pPr marL="358775" indent="0" algn="l" defTabSz="914400" rtl="0" eaLnBrk="1" latinLnBrk="0" hangingPunct="1">
              <a:lnSpc>
                <a:spcPct val="114000"/>
              </a:lnSpc>
              <a:spcBef>
                <a:spcPts val="500"/>
              </a:spcBef>
              <a:buFont typeface="Arial" panose="020B0604020202020204" pitchFamily="34" charset="0"/>
              <a:buNone/>
              <a:defRPr sz="1050" kern="1200">
                <a:solidFill>
                  <a:schemeClr val="tx1"/>
                </a:solidFill>
                <a:latin typeface="Montserrat" panose="00000500000000000000" pitchFamily="2" charset="0"/>
                <a:ea typeface="+mn-ea"/>
                <a:cs typeface="+mn-cs"/>
              </a:defRPr>
            </a:lvl3pPr>
            <a:lvl4pPr marL="536575" indent="0" algn="l" defTabSz="914400" rtl="0" eaLnBrk="1" latinLnBrk="0" hangingPunct="1">
              <a:lnSpc>
                <a:spcPct val="114000"/>
              </a:lnSpc>
              <a:spcBef>
                <a:spcPts val="500"/>
              </a:spcBef>
              <a:buFont typeface="Arial" panose="020B0604020202020204" pitchFamily="34" charset="0"/>
              <a:buNone/>
              <a:defRPr sz="1000" kern="1200">
                <a:solidFill>
                  <a:schemeClr val="tx1"/>
                </a:solidFill>
                <a:latin typeface="Montserrat" panose="00000500000000000000" pitchFamily="2" charset="0"/>
                <a:ea typeface="+mn-ea"/>
                <a:cs typeface="+mn-cs"/>
              </a:defRPr>
            </a:lvl4pPr>
            <a:lvl5pPr marL="719138" indent="0" algn="l" defTabSz="914400" rtl="0" eaLnBrk="1" latinLnBrk="0" hangingPunct="1">
              <a:lnSpc>
                <a:spcPct val="114000"/>
              </a:lnSpc>
              <a:spcBef>
                <a:spcPts val="500"/>
              </a:spcBef>
              <a:buFont typeface="Arial" panose="020B0604020202020204" pitchFamily="34" charset="0"/>
              <a:buNone/>
              <a:defRPr sz="10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Promoting and supporting diversity in the workplace is an important aspect of good people management – it’s about valuing everyone in the </a:t>
            </a:r>
            <a:r>
              <a:rPr lang="en-US" sz="1100" dirty="0" err="1"/>
              <a:t>organisation</a:t>
            </a:r>
            <a:r>
              <a:rPr lang="en-US" sz="1100" dirty="0"/>
              <a:t> as an individual. However, to reap the benefits of a diverse workforce it’s vital to have an inclusive environment where everyone feels able to participate and achieve their potential. </a:t>
            </a:r>
          </a:p>
          <a:p>
            <a:pPr>
              <a:spcBef>
                <a:spcPts val="200"/>
              </a:spcBef>
            </a:pPr>
            <a:r>
              <a:rPr lang="en-US" sz="1100" b="1" dirty="0" smtClean="0"/>
              <a:t>Chartered </a:t>
            </a:r>
            <a:r>
              <a:rPr lang="en-US" sz="1100" b="1" dirty="0"/>
              <a:t>Institute of Personnel and Development </a:t>
            </a:r>
          </a:p>
        </p:txBody>
      </p:sp>
    </p:spTree>
    <p:extLst>
      <p:ext uri="{BB962C8B-B14F-4D97-AF65-F5344CB8AC3E}">
        <p14:creationId xmlns:p14="http://schemas.microsoft.com/office/powerpoint/2010/main" val="6797591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5F27ED6-960F-46F4-9314-27642B3FF2EF}"/>
              </a:ext>
            </a:extLst>
          </p:cNvPr>
          <p:cNvSpPr>
            <a:spLocks noGrp="1"/>
          </p:cNvSpPr>
          <p:nvPr>
            <p:ph type="title"/>
          </p:nvPr>
        </p:nvSpPr>
        <p:spPr/>
        <p:txBody>
          <a:bodyPr>
            <a:noAutofit/>
          </a:bodyPr>
          <a:lstStyle/>
          <a:p>
            <a:r>
              <a:rPr lang="en-US" sz="2200" dirty="0">
                <a:solidFill>
                  <a:srgbClr val="D91C5C"/>
                </a:solidFill>
              </a:rPr>
              <a:t>What is diversity and inclusion all about?</a:t>
            </a:r>
            <a:endParaRPr lang="en-GB" sz="2200" dirty="0">
              <a:solidFill>
                <a:srgbClr val="D91C5C"/>
              </a:solidFill>
            </a:endParaRPr>
          </a:p>
        </p:txBody>
      </p:sp>
      <p:sp>
        <p:nvSpPr>
          <p:cNvPr id="6" name="Footer Placeholder 5">
            <a:extLst>
              <a:ext uri="{FF2B5EF4-FFF2-40B4-BE49-F238E27FC236}">
                <a16:creationId xmlns:a16="http://schemas.microsoft.com/office/drawing/2014/main" xmlns="" id="{D3CA70E4-5761-48E3-A00C-5CBBA44A9BD3}"/>
              </a:ext>
            </a:extLst>
          </p:cNvPr>
          <p:cNvSpPr>
            <a:spLocks noGrp="1"/>
          </p:cNvSpPr>
          <p:nvPr>
            <p:ph type="ftr" sz="quarter" idx="11"/>
          </p:nvPr>
        </p:nvSpPr>
        <p:spPr>
          <a:xfrm>
            <a:off x="389231" y="4766704"/>
            <a:ext cx="4486792" cy="274637"/>
          </a:xfrm>
        </p:spPr>
        <p:txBody>
          <a:bodyPr/>
          <a:lstStyle/>
          <a:p>
            <a:r>
              <a:rPr lang="en-GB" dirty="0" smtClean="0">
                <a:solidFill>
                  <a:schemeClr val="accent5"/>
                </a:solidFill>
              </a:rPr>
              <a:t>Team workshop series: Why </a:t>
            </a:r>
            <a:r>
              <a:rPr lang="en-GB" dirty="0">
                <a:solidFill>
                  <a:schemeClr val="accent5"/>
                </a:solidFill>
              </a:rPr>
              <a:t>is diversity and inclusion important?</a:t>
            </a:r>
          </a:p>
        </p:txBody>
      </p:sp>
      <p:sp>
        <p:nvSpPr>
          <p:cNvPr id="7" name="Slide Number Placeholder 6">
            <a:extLst>
              <a:ext uri="{FF2B5EF4-FFF2-40B4-BE49-F238E27FC236}">
                <a16:creationId xmlns:a16="http://schemas.microsoft.com/office/drawing/2014/main" xmlns="" id="{72A74A95-DBC9-4496-A9B8-CC0725DF6D18}"/>
              </a:ext>
            </a:extLst>
          </p:cNvPr>
          <p:cNvSpPr>
            <a:spLocks noGrp="1"/>
          </p:cNvSpPr>
          <p:nvPr>
            <p:ph type="sldNum" sz="quarter" idx="12"/>
          </p:nvPr>
        </p:nvSpPr>
        <p:spPr/>
        <p:txBody>
          <a:bodyPr/>
          <a:lstStyle/>
          <a:p>
            <a:fld id="{93E7B9F2-B4FF-452C-8B6A-FCAF32E52E53}" type="slidenum">
              <a:rPr lang="en-GB" smtClean="0"/>
              <a:pPr/>
              <a:t>3</a:t>
            </a:fld>
            <a:endParaRPr lang="en-GB" dirty="0"/>
          </a:p>
        </p:txBody>
      </p:sp>
      <p:pic>
        <p:nvPicPr>
          <p:cNvPr id="8"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1"/>
          <a:stretch/>
        </p:blipFill>
        <p:spPr bwMode="auto">
          <a:xfrm>
            <a:off x="518153" y="1691378"/>
            <a:ext cx="586096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7796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5F27ED6-960F-46F4-9314-27642B3FF2EF}"/>
              </a:ext>
            </a:extLst>
          </p:cNvPr>
          <p:cNvSpPr>
            <a:spLocks noGrp="1"/>
          </p:cNvSpPr>
          <p:nvPr>
            <p:ph type="title"/>
          </p:nvPr>
        </p:nvSpPr>
        <p:spPr>
          <a:xfrm>
            <a:off x="389232" y="583465"/>
            <a:ext cx="7886700" cy="670641"/>
          </a:xfrm>
        </p:spPr>
        <p:txBody>
          <a:bodyPr>
            <a:noAutofit/>
          </a:bodyPr>
          <a:lstStyle/>
          <a:p>
            <a:r>
              <a:rPr lang="en-US" sz="2200" dirty="0">
                <a:solidFill>
                  <a:srgbClr val="D91C5C"/>
                </a:solidFill>
              </a:rPr>
              <a:t>Characteristics</a:t>
            </a:r>
            <a:endParaRPr lang="en-GB" sz="2200" dirty="0">
              <a:solidFill>
                <a:srgbClr val="D91C5C"/>
              </a:solidFill>
            </a:endParaRPr>
          </a:p>
        </p:txBody>
      </p:sp>
      <p:sp>
        <p:nvSpPr>
          <p:cNvPr id="6" name="Footer Placeholder 5">
            <a:extLst>
              <a:ext uri="{FF2B5EF4-FFF2-40B4-BE49-F238E27FC236}">
                <a16:creationId xmlns:a16="http://schemas.microsoft.com/office/drawing/2014/main" xmlns="" id="{D3CA70E4-5761-48E3-A00C-5CBBA44A9BD3}"/>
              </a:ext>
            </a:extLst>
          </p:cNvPr>
          <p:cNvSpPr>
            <a:spLocks noGrp="1"/>
          </p:cNvSpPr>
          <p:nvPr>
            <p:ph type="ftr" sz="quarter" idx="11"/>
          </p:nvPr>
        </p:nvSpPr>
        <p:spPr>
          <a:xfrm>
            <a:off x="389231" y="4760878"/>
            <a:ext cx="4486792" cy="274637"/>
          </a:xfrm>
        </p:spPr>
        <p:txBody>
          <a:bodyPr/>
          <a:lstStyle/>
          <a:p>
            <a:r>
              <a:rPr lang="en-GB" dirty="0" smtClean="0">
                <a:solidFill>
                  <a:srgbClr val="D91C5C"/>
                </a:solidFill>
              </a:rPr>
              <a:t>Team workshop series: Why </a:t>
            </a:r>
            <a:r>
              <a:rPr lang="en-GB" dirty="0">
                <a:solidFill>
                  <a:srgbClr val="D91C5C"/>
                </a:solidFill>
              </a:rPr>
              <a:t>is diversity and inclusion important?</a:t>
            </a:r>
          </a:p>
        </p:txBody>
      </p:sp>
      <p:sp>
        <p:nvSpPr>
          <p:cNvPr id="7" name="Slide Number Placeholder 6">
            <a:extLst>
              <a:ext uri="{FF2B5EF4-FFF2-40B4-BE49-F238E27FC236}">
                <a16:creationId xmlns:a16="http://schemas.microsoft.com/office/drawing/2014/main" xmlns="" id="{72A74A95-DBC9-4496-A9B8-CC0725DF6D18}"/>
              </a:ext>
            </a:extLst>
          </p:cNvPr>
          <p:cNvSpPr>
            <a:spLocks noGrp="1"/>
          </p:cNvSpPr>
          <p:nvPr>
            <p:ph type="sldNum" sz="quarter" idx="12"/>
          </p:nvPr>
        </p:nvSpPr>
        <p:spPr/>
        <p:txBody>
          <a:bodyPr/>
          <a:lstStyle/>
          <a:p>
            <a:fld id="{93E7B9F2-B4FF-452C-8B6A-FCAF32E52E53}" type="slidenum">
              <a:rPr lang="en-GB" smtClean="0"/>
              <a:pPr/>
              <a:t>4</a:t>
            </a:fld>
            <a:endParaRPr lang="en-GB" dirty="0"/>
          </a:p>
        </p:txBody>
      </p:sp>
      <p:graphicFrame>
        <p:nvGraphicFramePr>
          <p:cNvPr id="9" name="Diagram 8"/>
          <p:cNvGraphicFramePr/>
          <p:nvPr>
            <p:extLst>
              <p:ext uri="{D42A27DB-BD31-4B8C-83A1-F6EECF244321}">
                <p14:modId xmlns:p14="http://schemas.microsoft.com/office/powerpoint/2010/main" val="2054157813"/>
              </p:ext>
            </p:extLst>
          </p:nvPr>
        </p:nvGraphicFramePr>
        <p:xfrm>
          <a:off x="2075802" y="1058478"/>
          <a:ext cx="6096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490485" y="1363278"/>
            <a:ext cx="1128117" cy="507653"/>
            <a:chOff x="3724870" y="2483246"/>
            <a:chExt cx="1128117" cy="676870"/>
          </a:xfrm>
        </p:grpSpPr>
        <p:sp>
          <p:nvSpPr>
            <p:cNvPr id="11" name="Rectangle 10"/>
            <p:cNvSpPr/>
            <p:nvPr/>
          </p:nvSpPr>
          <p:spPr>
            <a:xfrm>
              <a:off x="3724870" y="2483246"/>
              <a:ext cx="1128117" cy="676870"/>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p:cNvSpPr/>
            <p:nvPr/>
          </p:nvSpPr>
          <p:spPr>
            <a:xfrm>
              <a:off x="3724870" y="2483246"/>
              <a:ext cx="1128117" cy="676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100" kern="1200" dirty="0">
                  <a:cs typeface="Arial"/>
                </a:rPr>
                <a:t>Factors of inclusion</a:t>
              </a:r>
            </a:p>
          </p:txBody>
        </p:sp>
      </p:grpSp>
      <p:grpSp>
        <p:nvGrpSpPr>
          <p:cNvPr id="13" name="Group 12"/>
          <p:cNvGrpSpPr/>
          <p:nvPr/>
        </p:nvGrpSpPr>
        <p:grpSpPr>
          <a:xfrm>
            <a:off x="490484" y="1896678"/>
            <a:ext cx="1128117" cy="507653"/>
            <a:chOff x="2483941" y="2483246"/>
            <a:chExt cx="1128117" cy="676870"/>
          </a:xfrm>
        </p:grpSpPr>
        <p:sp>
          <p:nvSpPr>
            <p:cNvPr id="14" name="Rectangle 13"/>
            <p:cNvSpPr/>
            <p:nvPr/>
          </p:nvSpPr>
          <p:spPr>
            <a:xfrm>
              <a:off x="2483941" y="2483246"/>
              <a:ext cx="1128117" cy="6768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2483941" y="2483246"/>
              <a:ext cx="1128117" cy="676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000" kern="1200" dirty="0">
                  <a:cs typeface="Arial"/>
                </a:rPr>
                <a:t>Characteristics of diversity</a:t>
              </a:r>
            </a:p>
          </p:txBody>
        </p:sp>
      </p:grpSp>
      <p:sp>
        <p:nvSpPr>
          <p:cNvPr id="16" name="Content Placeholder 2">
            <a:extLst>
              <a:ext uri="{FF2B5EF4-FFF2-40B4-BE49-F238E27FC236}">
                <a16:creationId xmlns:a16="http://schemas.microsoft.com/office/drawing/2014/main" xmlns="" id="{95868545-DEE3-4378-B9D7-782C3EC7494E}"/>
              </a:ext>
            </a:extLst>
          </p:cNvPr>
          <p:cNvSpPr txBox="1">
            <a:spLocks/>
          </p:cNvSpPr>
          <p:nvPr/>
        </p:nvSpPr>
        <p:spPr>
          <a:xfrm>
            <a:off x="388078" y="3990709"/>
            <a:ext cx="7888589" cy="524325"/>
          </a:xfrm>
          <a:prstGeom prst="rect">
            <a:avLst/>
          </a:prstGeom>
        </p:spPr>
        <p:txBody>
          <a:bodyPr vert="horz" lIns="91440" tIns="45720" rIns="91440" bIns="4572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US" sz="1200" kern="1200">
                <a:solidFill>
                  <a:schemeClr val="tx1"/>
                </a:solidFill>
                <a:latin typeface="Montserrat" panose="00000500000000000000" pitchFamily="2" charset="0"/>
                <a:ea typeface="+mn-ea"/>
                <a:cs typeface="+mn-cs"/>
              </a:defRPr>
            </a:lvl1pPr>
            <a:lvl2pPr marL="177800" indent="0" algn="l" defTabSz="914400" rtl="0" eaLnBrk="1" latinLnBrk="0" hangingPunct="1">
              <a:lnSpc>
                <a:spcPct val="114000"/>
              </a:lnSpc>
              <a:spcBef>
                <a:spcPts val="500"/>
              </a:spcBef>
              <a:buFont typeface="Arial" panose="020B0604020202020204" pitchFamily="34" charset="0"/>
              <a:buNone/>
              <a:defRPr sz="1100" kern="1200">
                <a:solidFill>
                  <a:schemeClr val="tx1"/>
                </a:solidFill>
                <a:latin typeface="Montserrat" panose="00000500000000000000" pitchFamily="2" charset="0"/>
                <a:ea typeface="+mn-ea"/>
                <a:cs typeface="+mn-cs"/>
              </a:defRPr>
            </a:lvl2pPr>
            <a:lvl3pPr marL="358775" indent="0" algn="l" defTabSz="914400" rtl="0" eaLnBrk="1" latinLnBrk="0" hangingPunct="1">
              <a:lnSpc>
                <a:spcPct val="114000"/>
              </a:lnSpc>
              <a:spcBef>
                <a:spcPts val="500"/>
              </a:spcBef>
              <a:buFont typeface="Arial" panose="020B0604020202020204" pitchFamily="34" charset="0"/>
              <a:buNone/>
              <a:defRPr sz="1050" kern="1200">
                <a:solidFill>
                  <a:schemeClr val="tx1"/>
                </a:solidFill>
                <a:latin typeface="Montserrat" panose="00000500000000000000" pitchFamily="2" charset="0"/>
                <a:ea typeface="+mn-ea"/>
                <a:cs typeface="+mn-cs"/>
              </a:defRPr>
            </a:lvl3pPr>
            <a:lvl4pPr marL="536575" indent="0" algn="l" defTabSz="914400" rtl="0" eaLnBrk="1" latinLnBrk="0" hangingPunct="1">
              <a:lnSpc>
                <a:spcPct val="114000"/>
              </a:lnSpc>
              <a:spcBef>
                <a:spcPts val="500"/>
              </a:spcBef>
              <a:buFont typeface="Arial" panose="020B0604020202020204" pitchFamily="34" charset="0"/>
              <a:buNone/>
              <a:defRPr sz="1000" kern="1200">
                <a:solidFill>
                  <a:schemeClr val="tx1"/>
                </a:solidFill>
                <a:latin typeface="Montserrat" panose="00000500000000000000" pitchFamily="2" charset="0"/>
                <a:ea typeface="+mn-ea"/>
                <a:cs typeface="+mn-cs"/>
              </a:defRPr>
            </a:lvl4pPr>
            <a:lvl5pPr marL="719138" indent="0" algn="l" defTabSz="914400" rtl="0" eaLnBrk="1" latinLnBrk="0" hangingPunct="1">
              <a:lnSpc>
                <a:spcPct val="114000"/>
              </a:lnSpc>
              <a:spcBef>
                <a:spcPts val="500"/>
              </a:spcBef>
              <a:buFont typeface="Arial" panose="020B0604020202020204" pitchFamily="34" charset="0"/>
              <a:buNone/>
              <a:defRPr sz="10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Note: </a:t>
            </a:r>
            <a:r>
              <a:rPr lang="en-US" dirty="0"/>
              <a:t>The above are examples, not an exhaustive list</a:t>
            </a:r>
            <a:r>
              <a:rPr lang="en-US" dirty="0" smtClean="0"/>
              <a:t>.</a:t>
            </a:r>
            <a:endParaRPr lang="en-US" dirty="0"/>
          </a:p>
        </p:txBody>
      </p:sp>
    </p:spTree>
    <p:extLst>
      <p:ext uri="{BB962C8B-B14F-4D97-AF65-F5344CB8AC3E}">
        <p14:creationId xmlns:p14="http://schemas.microsoft.com/office/powerpoint/2010/main" val="36160992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00" y="736467"/>
            <a:ext cx="7886700" cy="704818"/>
          </a:xfrm>
        </p:spPr>
        <p:txBody>
          <a:bodyPr>
            <a:noAutofit/>
          </a:bodyPr>
          <a:lstStyle/>
          <a:p>
            <a:r>
              <a:rPr lang="en-US" sz="2200" dirty="0">
                <a:solidFill>
                  <a:srgbClr val="D91C5C"/>
                </a:solidFill>
              </a:rPr>
              <a:t>Nine protected characteristics</a:t>
            </a:r>
          </a:p>
        </p:txBody>
      </p:sp>
      <p:sp>
        <p:nvSpPr>
          <p:cNvPr id="3" name="Content Placeholder 2"/>
          <p:cNvSpPr>
            <a:spLocks noGrp="1"/>
          </p:cNvSpPr>
          <p:nvPr>
            <p:ph sz="half" idx="1"/>
          </p:nvPr>
        </p:nvSpPr>
        <p:spPr>
          <a:xfrm>
            <a:off x="389233" y="1994575"/>
            <a:ext cx="3867150" cy="1419373"/>
          </a:xfrm>
        </p:spPr>
        <p:txBody>
          <a:bodyPr>
            <a:noAutofit/>
          </a:bodyPr>
          <a:lstStyle/>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Age</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Disability</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Gender reassignment</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Marriage and civil partnership</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Pregnancy and maternity</a:t>
            </a:r>
          </a:p>
          <a:p>
            <a:pPr>
              <a:spcBef>
                <a:spcPts val="0"/>
              </a:spcBef>
            </a:pPr>
            <a:endParaRPr lang="en-US" dirty="0">
              <a:solidFill>
                <a:schemeClr val="accent3"/>
              </a:solidFill>
              <a:latin typeface="+mn-lt"/>
            </a:endParaRPr>
          </a:p>
        </p:txBody>
      </p:sp>
      <p:sp>
        <p:nvSpPr>
          <p:cNvPr id="4" name="Content Placeholder 3"/>
          <p:cNvSpPr>
            <a:spLocks noGrp="1"/>
          </p:cNvSpPr>
          <p:nvPr>
            <p:ph sz="half" idx="2"/>
          </p:nvPr>
        </p:nvSpPr>
        <p:spPr>
          <a:xfrm>
            <a:off x="3513629" y="1994575"/>
            <a:ext cx="3867150" cy="1553368"/>
          </a:xfrm>
        </p:spPr>
        <p:txBody>
          <a:bodyPr>
            <a:noAutofit/>
          </a:bodyPr>
          <a:lstStyle/>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Race</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Religion or belief</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Sex</a:t>
            </a:r>
          </a:p>
          <a:p>
            <a:pPr marL="285750" lvl="0" indent="-285750">
              <a:spcBef>
                <a:spcPts val="0"/>
              </a:spcBef>
              <a:spcAft>
                <a:spcPts val="400"/>
              </a:spcAft>
              <a:buFont typeface="Wingdings" panose="05000000000000000000" pitchFamily="2" charset="2"/>
              <a:buChar char="ü"/>
            </a:pPr>
            <a:r>
              <a:rPr lang="en-GB" dirty="0">
                <a:solidFill>
                  <a:srgbClr val="D91C5C"/>
                </a:solidFill>
                <a:latin typeface="+mn-lt"/>
                <a:cs typeface="Verdana"/>
              </a:rPr>
              <a:t>Sexual orientation</a:t>
            </a:r>
          </a:p>
          <a:p>
            <a:pPr>
              <a:spcBef>
                <a:spcPts val="0"/>
              </a:spcBef>
              <a:spcAft>
                <a:spcPts val="400"/>
              </a:spcAft>
            </a:pPr>
            <a:endParaRPr lang="en-US" dirty="0">
              <a:solidFill>
                <a:schemeClr val="accent3"/>
              </a:solidFill>
              <a:latin typeface="+mn-lt"/>
              <a:cs typeface="Verdana"/>
            </a:endParaRPr>
          </a:p>
          <a:p>
            <a:pPr>
              <a:spcBef>
                <a:spcPts val="0"/>
              </a:spcBef>
            </a:pPr>
            <a:endParaRPr lang="en-US" dirty="0">
              <a:solidFill>
                <a:schemeClr val="accent3"/>
              </a:solidFill>
              <a:latin typeface="+mn-lt"/>
            </a:endParaRPr>
          </a:p>
        </p:txBody>
      </p:sp>
      <p:sp>
        <p:nvSpPr>
          <p:cNvPr id="5" name="Footer Placeholder 4"/>
          <p:cNvSpPr>
            <a:spLocks noGrp="1"/>
          </p:cNvSpPr>
          <p:nvPr>
            <p:ph type="ftr" sz="quarter" idx="3"/>
          </p:nvPr>
        </p:nvSpPr>
        <p:spPr>
          <a:xfrm>
            <a:off x="390738" y="4766704"/>
            <a:ext cx="6087323" cy="274637"/>
          </a:xfrm>
        </p:spPr>
        <p:txBody>
          <a:bodyPr/>
          <a:lstStyle/>
          <a:p>
            <a:r>
              <a:rPr lang="en-GB" dirty="0">
                <a:solidFill>
                  <a:srgbClr val="D91C5C"/>
                </a:solidFill>
              </a:rPr>
              <a:t>Team workshop series: Why is diversity and inclusion important?</a:t>
            </a:r>
          </a:p>
        </p:txBody>
      </p:sp>
      <p:sp>
        <p:nvSpPr>
          <p:cNvPr id="6" name="Slide Number Placeholder 5"/>
          <p:cNvSpPr>
            <a:spLocks noGrp="1"/>
          </p:cNvSpPr>
          <p:nvPr>
            <p:ph type="sldNum" sz="quarter" idx="4"/>
          </p:nvPr>
        </p:nvSpPr>
        <p:spPr/>
        <p:txBody>
          <a:bodyPr/>
          <a:lstStyle/>
          <a:p>
            <a:fld id="{93E7B9F2-B4FF-452C-8B6A-FCAF32E52E53}" type="slidenum">
              <a:rPr lang="en-GB" smtClean="0"/>
              <a:pPr/>
              <a:t>5</a:t>
            </a:fld>
            <a:endParaRPr lang="en-GB" dirty="0"/>
          </a:p>
        </p:txBody>
      </p:sp>
      <p:sp>
        <p:nvSpPr>
          <p:cNvPr id="7" name="Text Placeholder 6"/>
          <p:cNvSpPr>
            <a:spLocks noGrp="1"/>
          </p:cNvSpPr>
          <p:nvPr>
            <p:ph type="body" sz="quarter" idx="10"/>
          </p:nvPr>
        </p:nvSpPr>
        <p:spPr/>
        <p:txBody>
          <a:bodyPr/>
          <a:lstStyle/>
          <a:p>
            <a:r>
              <a:rPr lang="en-US" sz="1600" b="1" dirty="0"/>
              <a:t>UK law, Equality Act 2010</a:t>
            </a:r>
          </a:p>
        </p:txBody>
      </p:sp>
      <p:sp>
        <p:nvSpPr>
          <p:cNvPr id="8" name="Subtitle 3"/>
          <p:cNvSpPr txBox="1">
            <a:spLocks/>
          </p:cNvSpPr>
          <p:nvPr/>
        </p:nvSpPr>
        <p:spPr>
          <a:xfrm>
            <a:off x="393576" y="3558487"/>
            <a:ext cx="6568010" cy="99060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kern="1200">
                <a:solidFill>
                  <a:schemeClr val="tx1">
                    <a:lumMod val="95000"/>
                    <a:lumOff val="5000"/>
                  </a:schemeClr>
                </a:solidFill>
                <a:latin typeface="Verdana"/>
                <a:ea typeface="+mn-ea"/>
                <a:cs typeface="Verdan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200" dirty="0" smtClean="0">
                <a:latin typeface="+mn-lt"/>
              </a:rPr>
              <a:t>For a wealth of information on the legal protections, see guidance provided to workers by the </a:t>
            </a:r>
            <a:r>
              <a:rPr lang="en-GB" sz="1200" dirty="0" smtClean="0">
                <a:latin typeface="+mn-lt"/>
                <a:hlinkClick r:id="rId2"/>
              </a:rPr>
              <a:t>Equality and Human Rights Commission</a:t>
            </a:r>
            <a:endParaRPr lang="en-GB" sz="1200" dirty="0" smtClean="0">
              <a:latin typeface="+mn-lt"/>
            </a:endParaRPr>
          </a:p>
        </p:txBody>
      </p:sp>
    </p:spTree>
    <p:extLst>
      <p:ext uri="{BB962C8B-B14F-4D97-AF65-F5344CB8AC3E}">
        <p14:creationId xmlns:p14="http://schemas.microsoft.com/office/powerpoint/2010/main" val="254453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781549"/>
            <a:ext cx="7886700" cy="670641"/>
          </a:xfrm>
        </p:spPr>
        <p:txBody>
          <a:bodyPr>
            <a:noAutofit/>
          </a:bodyPr>
          <a:lstStyle/>
          <a:p>
            <a:r>
              <a:rPr lang="en-US" sz="2200" dirty="0">
                <a:solidFill>
                  <a:srgbClr val="D91C5C"/>
                </a:solidFill>
              </a:rPr>
              <a:t>Scenario</a:t>
            </a:r>
          </a:p>
        </p:txBody>
      </p:sp>
      <p:sp>
        <p:nvSpPr>
          <p:cNvPr id="3" name="Content Placeholder 2"/>
          <p:cNvSpPr>
            <a:spLocks noGrp="1"/>
          </p:cNvSpPr>
          <p:nvPr>
            <p:ph idx="1"/>
          </p:nvPr>
        </p:nvSpPr>
        <p:spPr>
          <a:xfrm>
            <a:off x="390743" y="1635805"/>
            <a:ext cx="7886700" cy="2765245"/>
          </a:xfrm>
        </p:spPr>
        <p:txBody>
          <a:bodyPr>
            <a:noAutofit/>
          </a:bodyPr>
          <a:lstStyle/>
          <a:p>
            <a:pPr marL="0" indent="0">
              <a:buNone/>
            </a:pPr>
            <a:r>
              <a:rPr lang="en-US" sz="1800" b="1" i="1" dirty="0"/>
              <a:t>Sarah is a new member of the engineering design team that started two weeks ago. </a:t>
            </a:r>
            <a:r>
              <a:rPr lang="en-US" sz="1800" i="1" dirty="0"/>
              <a:t>She holds a biology qualification. Sarah is often given the cold shoulder by the other staff members, who refuse to help her with any questions she asks, roll their eyes at her, shake their head and/ or make comments that she isn’t cut out for the job. Therefore, she is having a hard time learning the ropes. Other staff members also isolate and ignore her during breaks. </a:t>
            </a:r>
          </a:p>
        </p:txBody>
      </p:sp>
      <p:sp>
        <p:nvSpPr>
          <p:cNvPr id="4" name="Footer Placeholder 3"/>
          <p:cNvSpPr>
            <a:spLocks noGrp="1"/>
          </p:cNvSpPr>
          <p:nvPr>
            <p:ph type="ftr" sz="quarter" idx="11"/>
          </p:nvPr>
        </p:nvSpPr>
        <p:spPr>
          <a:xfrm>
            <a:off x="389231" y="4766704"/>
            <a:ext cx="5529573" cy="274637"/>
          </a:xfrm>
        </p:spPr>
        <p:txBody>
          <a:bodyPr/>
          <a:lstStyle/>
          <a:p>
            <a:r>
              <a:rPr lang="en-GB" dirty="0">
                <a:solidFill>
                  <a:srgbClr val="D91C5C"/>
                </a:solidFill>
              </a:rPr>
              <a:t>Team workshop series: Why is diversity and inclusion important</a:t>
            </a:r>
            <a:r>
              <a:rPr lang="en-GB" dirty="0" smtClean="0">
                <a:solidFill>
                  <a:srgbClr val="D91C5C"/>
                </a:solidFill>
              </a:rPr>
              <a:t>?</a:t>
            </a:r>
            <a:endParaRPr lang="en-GB" dirty="0">
              <a:solidFill>
                <a:srgbClr val="D91C5C"/>
              </a:solidFill>
            </a:endParaRPr>
          </a:p>
        </p:txBody>
      </p:sp>
      <p:sp>
        <p:nvSpPr>
          <p:cNvPr id="5" name="Slide Number Placeholder 4"/>
          <p:cNvSpPr>
            <a:spLocks noGrp="1"/>
          </p:cNvSpPr>
          <p:nvPr>
            <p:ph type="sldNum" sz="quarter" idx="12"/>
          </p:nvPr>
        </p:nvSpPr>
        <p:spPr/>
        <p:txBody>
          <a:bodyPr/>
          <a:lstStyle/>
          <a:p>
            <a:fld id="{93E7B9F2-B4FF-452C-8B6A-FCAF32E52E53}" type="slidenum">
              <a:rPr lang="en-GB" smtClean="0"/>
              <a:pPr/>
              <a:t>6</a:t>
            </a:fld>
            <a:endParaRPr lang="en-GB" dirty="0"/>
          </a:p>
        </p:txBody>
      </p:sp>
    </p:spTree>
    <p:extLst>
      <p:ext uri="{BB962C8B-B14F-4D97-AF65-F5344CB8AC3E}">
        <p14:creationId xmlns:p14="http://schemas.microsoft.com/office/powerpoint/2010/main" val="31155021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65" y="781549"/>
            <a:ext cx="7886700" cy="670641"/>
          </a:xfrm>
        </p:spPr>
        <p:txBody>
          <a:bodyPr>
            <a:noAutofit/>
          </a:bodyPr>
          <a:lstStyle/>
          <a:p>
            <a:r>
              <a:rPr lang="en-US" sz="2200" dirty="0">
                <a:solidFill>
                  <a:srgbClr val="D91C5C"/>
                </a:solidFill>
              </a:rPr>
              <a:t>Facts and benefits</a:t>
            </a:r>
          </a:p>
        </p:txBody>
      </p:sp>
      <p:sp>
        <p:nvSpPr>
          <p:cNvPr id="3" name="Content Placeholder 2"/>
          <p:cNvSpPr>
            <a:spLocks noGrp="1"/>
          </p:cNvSpPr>
          <p:nvPr>
            <p:ph idx="1"/>
          </p:nvPr>
        </p:nvSpPr>
        <p:spPr>
          <a:xfrm>
            <a:off x="390743" y="1530937"/>
            <a:ext cx="7886700" cy="2765245"/>
          </a:xfrm>
        </p:spPr>
        <p:txBody>
          <a:bodyPr>
            <a:noAutofit/>
          </a:bodyPr>
          <a:lstStyle/>
          <a:p>
            <a:pPr marL="0" indent="0">
              <a:spcAft>
                <a:spcPts val="200"/>
              </a:spcAft>
              <a:buNone/>
            </a:pPr>
            <a:r>
              <a:rPr lang="en-GB" b="1" dirty="0"/>
              <a:t>Research conducted by the Royal Academy of Engineering concludes</a:t>
            </a:r>
            <a:r>
              <a:rPr lang="en-GB" b="1" dirty="0" smtClean="0"/>
              <a:t>:</a:t>
            </a:r>
          </a:p>
          <a:p>
            <a:pPr lvl="0">
              <a:spcAft>
                <a:spcPts val="200"/>
              </a:spcAft>
              <a:buFont typeface="Wingdings" charset="2"/>
              <a:buChar char="§"/>
            </a:pPr>
            <a:r>
              <a:rPr lang="en-GB" sz="1200" dirty="0">
                <a:solidFill>
                  <a:srgbClr val="D91C5C"/>
                </a:solidFill>
              </a:rPr>
              <a:t>Eight out of ten engineers said that feeling included at work increased their motivation. </a:t>
            </a:r>
            <a:r>
              <a:rPr lang="en-GB" sz="1200" dirty="0" smtClean="0">
                <a:solidFill>
                  <a:srgbClr val="D91C5C"/>
                </a:solidFill>
              </a:rPr>
              <a:t/>
            </a:r>
            <a:br>
              <a:rPr lang="en-GB" sz="1200" dirty="0" smtClean="0">
                <a:solidFill>
                  <a:srgbClr val="D91C5C"/>
                </a:solidFill>
              </a:rPr>
            </a:br>
            <a:r>
              <a:rPr lang="en-GB" sz="1200" dirty="0" smtClean="0">
                <a:solidFill>
                  <a:srgbClr val="D91C5C"/>
                </a:solidFill>
              </a:rPr>
              <a:t>Nearly </a:t>
            </a:r>
            <a:r>
              <a:rPr lang="en-GB" sz="1200" dirty="0">
                <a:solidFill>
                  <a:srgbClr val="D91C5C"/>
                </a:solidFill>
              </a:rPr>
              <a:t>seven out of ten said it increased their overall performance and half said it </a:t>
            </a:r>
            <a:r>
              <a:rPr lang="en-GB" sz="1200" dirty="0" smtClean="0">
                <a:solidFill>
                  <a:srgbClr val="D91C5C"/>
                </a:solidFill>
              </a:rPr>
              <a:t/>
            </a:r>
            <a:br>
              <a:rPr lang="en-GB" sz="1200" dirty="0" smtClean="0">
                <a:solidFill>
                  <a:srgbClr val="D91C5C"/>
                </a:solidFill>
              </a:rPr>
            </a:br>
            <a:r>
              <a:rPr lang="en-GB" sz="1200" dirty="0" smtClean="0">
                <a:solidFill>
                  <a:srgbClr val="D91C5C"/>
                </a:solidFill>
              </a:rPr>
              <a:t>increased </a:t>
            </a:r>
            <a:r>
              <a:rPr lang="en-GB" sz="1200" dirty="0">
                <a:solidFill>
                  <a:srgbClr val="D91C5C"/>
                </a:solidFill>
              </a:rPr>
              <a:t>their engagement.</a:t>
            </a:r>
          </a:p>
          <a:p>
            <a:pPr lvl="0">
              <a:spcAft>
                <a:spcPts val="1000"/>
              </a:spcAft>
              <a:buFont typeface="Wingdings" charset="2"/>
              <a:buChar char="§"/>
            </a:pPr>
            <a:r>
              <a:rPr lang="en-GB" sz="1200" dirty="0">
                <a:solidFill>
                  <a:srgbClr val="D91C5C"/>
                </a:solidFill>
              </a:rPr>
              <a:t>Engineers who feel more included are more likely to understand the priorities of the </a:t>
            </a:r>
            <a:r>
              <a:rPr lang="en-GB" sz="1200" dirty="0" smtClean="0">
                <a:solidFill>
                  <a:srgbClr val="D91C5C"/>
                </a:solidFill>
              </a:rPr>
              <a:t/>
            </a:r>
            <a:br>
              <a:rPr lang="en-GB" sz="1200" dirty="0" smtClean="0">
                <a:solidFill>
                  <a:srgbClr val="D91C5C"/>
                </a:solidFill>
              </a:rPr>
            </a:br>
            <a:r>
              <a:rPr lang="en-GB" sz="1200" dirty="0" smtClean="0">
                <a:solidFill>
                  <a:srgbClr val="D91C5C"/>
                </a:solidFill>
              </a:rPr>
              <a:t>business</a:t>
            </a:r>
            <a:r>
              <a:rPr lang="en-GB" sz="1200" dirty="0">
                <a:solidFill>
                  <a:srgbClr val="D91C5C"/>
                </a:solidFill>
              </a:rPr>
              <a:t>, be confident about speaking up on improvements, mistakes or safety </a:t>
            </a:r>
            <a:r>
              <a:rPr lang="en-GB" sz="1200" dirty="0" smtClean="0">
                <a:solidFill>
                  <a:srgbClr val="D91C5C"/>
                </a:solidFill>
              </a:rPr>
              <a:t/>
            </a:r>
            <a:br>
              <a:rPr lang="en-GB" sz="1200" dirty="0" smtClean="0">
                <a:solidFill>
                  <a:srgbClr val="D91C5C"/>
                </a:solidFill>
              </a:rPr>
            </a:br>
            <a:r>
              <a:rPr lang="en-GB" sz="1200" dirty="0" smtClean="0">
                <a:solidFill>
                  <a:srgbClr val="D91C5C"/>
                </a:solidFill>
              </a:rPr>
              <a:t>concerns</a:t>
            </a:r>
            <a:r>
              <a:rPr lang="en-GB" sz="1200" dirty="0">
                <a:solidFill>
                  <a:srgbClr val="D91C5C"/>
                </a:solidFill>
              </a:rPr>
              <a:t>, and see a future in engineering.</a:t>
            </a:r>
          </a:p>
          <a:p>
            <a:pPr marL="0" indent="0">
              <a:spcBef>
                <a:spcPts val="600"/>
              </a:spcBef>
              <a:spcAft>
                <a:spcPts val="400"/>
              </a:spcAft>
              <a:buNone/>
            </a:pPr>
            <a:r>
              <a:rPr lang="en-GB" sz="1200" i="1" dirty="0"/>
              <a:t>‘</a:t>
            </a:r>
            <a:r>
              <a:rPr lang="en-GB" sz="1200" i="1" dirty="0">
                <a:hlinkClick r:id="rId2"/>
              </a:rPr>
              <a:t>Inclusive organisations</a:t>
            </a:r>
            <a:r>
              <a:rPr lang="en-GB" sz="1200" dirty="0"/>
              <a:t> </a:t>
            </a:r>
            <a:r>
              <a:rPr lang="en-GB" sz="1200" i="1" dirty="0"/>
              <a:t>are twice as likely to meet or even exceed their financial targets, according to eye-opening research from Catalyst.</a:t>
            </a:r>
            <a:r>
              <a:rPr lang="en-GB" sz="1200" i="1" baseline="30000" dirty="0">
                <a:hlinkClick r:id="rId3"/>
              </a:rPr>
              <a:t>8</a:t>
            </a:r>
            <a:r>
              <a:rPr lang="en-GB" sz="1200" dirty="0"/>
              <a:t> </a:t>
            </a:r>
            <a:r>
              <a:rPr lang="en-GB" sz="1200" i="1" dirty="0"/>
              <a:t>… The same study found those same organisations are six times more likely to innovate, eight times more likely to improve business outcomes, and 35 </a:t>
            </a:r>
            <a:r>
              <a:rPr lang="en-GB" sz="1200" i="1" dirty="0" err="1"/>
              <a:t>percent</a:t>
            </a:r>
            <a:r>
              <a:rPr lang="en-GB" sz="1200" i="1" dirty="0"/>
              <a:t> more likely to outperform their industry peers.’ </a:t>
            </a:r>
            <a:r>
              <a:rPr lang="en-GB" sz="1200" i="1" dirty="0">
                <a:hlinkClick r:id="rId2"/>
              </a:rPr>
              <a:t>(Inclusion as a competitive advantage, 2020)</a:t>
            </a:r>
            <a:endParaRPr lang="en-GB" sz="1200" dirty="0"/>
          </a:p>
          <a:p>
            <a:pPr marL="0" indent="0">
              <a:buNone/>
            </a:pPr>
            <a:endParaRPr lang="en-GB" sz="1600" b="1"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lang="en-GB" smtClean="0"/>
              <a:pPr/>
              <a:t>7</a:t>
            </a:fld>
            <a:endParaRPr lang="en-GB" dirty="0"/>
          </a:p>
        </p:txBody>
      </p:sp>
    </p:spTree>
    <p:extLst>
      <p:ext uri="{BB962C8B-B14F-4D97-AF65-F5344CB8AC3E}">
        <p14:creationId xmlns:p14="http://schemas.microsoft.com/office/powerpoint/2010/main" val="14884300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Barriers</a:t>
            </a:r>
          </a:p>
        </p:txBody>
      </p:sp>
      <p:sp>
        <p:nvSpPr>
          <p:cNvPr id="3" name="Content Placeholder 2"/>
          <p:cNvSpPr>
            <a:spLocks noGrp="1"/>
          </p:cNvSpPr>
          <p:nvPr>
            <p:ph idx="1"/>
          </p:nvPr>
        </p:nvSpPr>
        <p:spPr>
          <a:xfrm>
            <a:off x="390743" y="1530937"/>
            <a:ext cx="7886700" cy="2765245"/>
          </a:xfrm>
        </p:spPr>
        <p:txBody>
          <a:bodyPr>
            <a:noAutofit/>
          </a:bodyPr>
          <a:lstStyle/>
          <a:p>
            <a:pPr marL="0" indent="0">
              <a:spcAft>
                <a:spcPts val="400"/>
              </a:spcAft>
              <a:buNone/>
            </a:pPr>
            <a:r>
              <a:rPr lang="en-GB" b="1" dirty="0"/>
              <a:t>Barriers to progress on inclusion in engineering revealed </a:t>
            </a:r>
            <a:r>
              <a:rPr lang="en-GB" b="1" dirty="0" smtClean="0"/>
              <a:t>by </a:t>
            </a:r>
            <a:r>
              <a:rPr lang="en-GB" b="1" dirty="0"/>
              <a:t>this study include</a:t>
            </a:r>
            <a:r>
              <a:rPr lang="en-GB" b="1" dirty="0" smtClean="0"/>
              <a:t>:</a:t>
            </a:r>
          </a:p>
          <a:p>
            <a:pPr marL="285750" indent="-285750">
              <a:spcAft>
                <a:spcPts val="400"/>
              </a:spcAft>
              <a:buFont typeface="Wingdings" charset="2"/>
              <a:buChar char="§"/>
            </a:pPr>
            <a:r>
              <a:rPr lang="en-GB" sz="1200" dirty="0">
                <a:solidFill>
                  <a:srgbClr val="D91C5C"/>
                </a:solidFill>
              </a:rPr>
              <a:t>‘inclusion privilege’, those who already feel included are least likely to take action</a:t>
            </a:r>
          </a:p>
          <a:p>
            <a:pPr marL="285750" indent="-285750">
              <a:spcAft>
                <a:spcPts val="400"/>
              </a:spcAft>
              <a:buFont typeface="Wingdings" charset="2"/>
              <a:buChar char="§"/>
            </a:pPr>
            <a:r>
              <a:rPr lang="en-GB" sz="1200" dirty="0">
                <a:solidFill>
                  <a:srgbClr val="D91C5C"/>
                </a:solidFill>
              </a:rPr>
              <a:t>perception there is no ‘crisis of inclusion’ to drive action but a consistent pattern of lower levels of inclusion for BAME (Black, Asian and minority ethnic) and women engineers</a:t>
            </a:r>
          </a:p>
          <a:p>
            <a:pPr marL="285750" indent="-285750">
              <a:spcAft>
                <a:spcPts val="800"/>
              </a:spcAft>
              <a:buFont typeface="Wingdings" charset="2"/>
              <a:buChar char="§"/>
            </a:pPr>
            <a:r>
              <a:rPr lang="en-GB" sz="1200" dirty="0">
                <a:solidFill>
                  <a:srgbClr val="D91C5C"/>
                </a:solidFill>
              </a:rPr>
              <a:t>perception that addressing inclusion is a complex process where tangible outcomes are measured over time and related to individual’s perception and experience, which may be at odds with engineering </a:t>
            </a:r>
            <a:r>
              <a:rPr lang="en-GB" sz="1200" dirty="0" smtClean="0">
                <a:solidFill>
                  <a:srgbClr val="D91C5C"/>
                </a:solidFill>
              </a:rPr>
              <a:t>culture.</a:t>
            </a:r>
            <a:endParaRPr lang="en-GB" sz="1200" dirty="0">
              <a:solidFill>
                <a:srgbClr val="D91C5C"/>
              </a:solidFill>
            </a:endParaRPr>
          </a:p>
          <a:p>
            <a:pPr marL="0" indent="0">
              <a:spcAft>
                <a:spcPts val="400"/>
              </a:spcAft>
              <a:buNone/>
            </a:pPr>
            <a:r>
              <a:rPr lang="en-GB" sz="1200" dirty="0"/>
              <a:t>Learn about the Royal Academy of Engineering’s </a:t>
            </a:r>
            <a:r>
              <a:rPr lang="en-GB" sz="1200" dirty="0">
                <a:hlinkClick r:id="rId2"/>
              </a:rPr>
              <a:t>Majority Allies</a:t>
            </a:r>
            <a:r>
              <a:rPr lang="en-GB" sz="1200" dirty="0"/>
              <a:t> work</a:t>
            </a:r>
            <a:r>
              <a:rPr lang="en-GB" sz="1200" dirty="0" smtClean="0"/>
              <a:t>.</a:t>
            </a:r>
            <a:endParaRPr lang="en-GB" sz="12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lang="en-GB" smtClean="0"/>
              <a:pPr/>
              <a:t>8</a:t>
            </a:fld>
            <a:endParaRPr lang="en-GB" dirty="0"/>
          </a:p>
        </p:txBody>
      </p:sp>
    </p:spTree>
    <p:extLst>
      <p:ext uri="{BB962C8B-B14F-4D97-AF65-F5344CB8AC3E}">
        <p14:creationId xmlns:p14="http://schemas.microsoft.com/office/powerpoint/2010/main" val="26495265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31" y="781549"/>
            <a:ext cx="7886700" cy="670641"/>
          </a:xfrm>
        </p:spPr>
        <p:txBody>
          <a:bodyPr>
            <a:noAutofit/>
          </a:bodyPr>
          <a:lstStyle/>
          <a:p>
            <a:r>
              <a:rPr lang="en-US" sz="2200" dirty="0">
                <a:solidFill>
                  <a:srgbClr val="D91C5C"/>
                </a:solidFill>
              </a:rPr>
              <a:t>Key points</a:t>
            </a:r>
          </a:p>
        </p:txBody>
      </p:sp>
      <p:sp>
        <p:nvSpPr>
          <p:cNvPr id="3" name="Content Placeholder 2"/>
          <p:cNvSpPr>
            <a:spLocks noGrp="1"/>
          </p:cNvSpPr>
          <p:nvPr>
            <p:ph idx="1"/>
          </p:nvPr>
        </p:nvSpPr>
        <p:spPr>
          <a:xfrm>
            <a:off x="390743" y="1606675"/>
            <a:ext cx="7886700" cy="2765245"/>
          </a:xfrm>
        </p:spPr>
        <p:txBody>
          <a:bodyPr>
            <a:noAutofit/>
          </a:bodyPr>
          <a:lstStyle/>
          <a:p>
            <a:pPr marL="285750" indent="-285750">
              <a:spcBef>
                <a:spcPts val="800"/>
              </a:spcBef>
              <a:spcAft>
                <a:spcPts val="500"/>
              </a:spcAft>
              <a:buFont typeface="Wingdings" charset="2"/>
              <a:buChar char="§"/>
            </a:pPr>
            <a:r>
              <a:rPr lang="en-GB" sz="1200" dirty="0"/>
              <a:t>This was an introduction to diversity and inclusion.</a:t>
            </a:r>
          </a:p>
          <a:p>
            <a:pPr marL="285750" indent="-285750">
              <a:spcBef>
                <a:spcPts val="800"/>
              </a:spcBef>
              <a:spcAft>
                <a:spcPts val="500"/>
              </a:spcAft>
              <a:buFont typeface="Wingdings" charset="2"/>
              <a:buChar char="§"/>
            </a:pPr>
            <a:r>
              <a:rPr lang="en-GB" sz="1200" dirty="0"/>
              <a:t>Value everyone in the organisation as an individual. Make the most of that variety to have an inclusive environment where everyone feels able to participate and achieve their potential.</a:t>
            </a:r>
          </a:p>
          <a:p>
            <a:pPr marL="285750" indent="-285750">
              <a:spcBef>
                <a:spcPts val="800"/>
              </a:spcBef>
              <a:spcAft>
                <a:spcPts val="500"/>
              </a:spcAft>
              <a:buFont typeface="Wingdings" charset="2"/>
              <a:buChar char="§"/>
            </a:pPr>
            <a:r>
              <a:rPr lang="en-GB" sz="1200" dirty="0"/>
              <a:t>Broad characteristics and factors make up diversity and inclusion, many of which are unseen.</a:t>
            </a:r>
          </a:p>
          <a:p>
            <a:pPr marL="285750" indent="-285750">
              <a:spcBef>
                <a:spcPts val="800"/>
              </a:spcBef>
              <a:spcAft>
                <a:spcPts val="500"/>
              </a:spcAft>
              <a:buFont typeface="Wingdings" charset="2"/>
              <a:buChar char="§"/>
            </a:pPr>
            <a:r>
              <a:rPr lang="en-GB" sz="1200" dirty="0"/>
              <a:t>People may behave in completely unconscious ways that affect inclusive working. </a:t>
            </a:r>
          </a:p>
          <a:p>
            <a:pPr marL="285750" indent="-285750">
              <a:spcBef>
                <a:spcPts val="800"/>
              </a:spcBef>
              <a:spcAft>
                <a:spcPts val="500"/>
              </a:spcAft>
              <a:buFont typeface="Wingdings" charset="2"/>
              <a:buChar char="§"/>
            </a:pPr>
            <a:r>
              <a:rPr lang="en-GB" sz="1200" dirty="0"/>
              <a:t>Benefits to having a more diverse and inclusive workforce, include motivation, innovation, problem-solving, engagement and happiness.</a:t>
            </a:r>
          </a:p>
          <a:p>
            <a:pPr marL="285750" indent="-285750">
              <a:spcBef>
                <a:spcPts val="800"/>
              </a:spcBef>
              <a:spcAft>
                <a:spcPts val="500"/>
              </a:spcAft>
              <a:buFont typeface="Wingdings" charset="2"/>
              <a:buChar char="§"/>
            </a:pPr>
            <a:r>
              <a:rPr lang="en-GB" sz="1200" dirty="0"/>
              <a:t>There are barriers to overcome and it is in our ability to do so.</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lang="en-GB" smtClean="0"/>
              <a:pPr/>
              <a:t>9</a:t>
            </a:fld>
            <a:endParaRPr lang="en-GB" dirty="0"/>
          </a:p>
        </p:txBody>
      </p:sp>
    </p:spTree>
    <p:extLst>
      <p:ext uri="{BB962C8B-B14F-4D97-AF65-F5344CB8AC3E}">
        <p14:creationId xmlns:p14="http://schemas.microsoft.com/office/powerpoint/2010/main" val="8826229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AE_Powerpoint Template_Widescreen">
  <a:themeElements>
    <a:clrScheme name="Custom 1 1">
      <a:dk1>
        <a:srgbClr val="000000"/>
      </a:dk1>
      <a:lt1>
        <a:sysClr val="window" lastClr="FFFFFF"/>
      </a:lt1>
      <a:dk2>
        <a:srgbClr val="21176B"/>
      </a:dk2>
      <a:lt2>
        <a:srgbClr val="E7E6E6"/>
      </a:lt2>
      <a:accent1>
        <a:srgbClr val="21176B"/>
      </a:accent1>
      <a:accent2>
        <a:srgbClr val="24D6D1"/>
      </a:accent2>
      <a:accent3>
        <a:srgbClr val="D91C5C"/>
      </a:accent3>
      <a:accent4>
        <a:srgbClr val="FFD600"/>
      </a:accent4>
      <a:accent5>
        <a:srgbClr val="D91C5C"/>
      </a:accent5>
      <a:accent6>
        <a:srgbClr val="3DB876"/>
      </a:accent6>
      <a:hlink>
        <a:srgbClr val="221C5A"/>
      </a:hlink>
      <a:folHlink>
        <a:srgbClr val="F08118"/>
      </a:folHlink>
    </a:clrScheme>
    <a:fontScheme name="Montserra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RAE_Powerpoint Template_Widescreen" id="{18589AFC-9647-47A6-8B90-D267298A62F9}" vid="{03B31CB5-99F0-433E-B51C-6FC7B89CF495}"/>
    </a:ext>
  </a:extLst>
</a:theme>
</file>

<file path=ppt/theme/theme2.xml><?xml version="1.0" encoding="utf-8"?>
<a:theme xmlns:a="http://schemas.openxmlformats.org/drawingml/2006/main" name="Custom Design">
  <a:themeElements>
    <a:clrScheme name="ALT hyperlink">
      <a:dk1>
        <a:srgbClr val="000000"/>
      </a:dk1>
      <a:lt1>
        <a:sysClr val="window" lastClr="FFFFFF"/>
      </a:lt1>
      <a:dk2>
        <a:srgbClr val="21176B"/>
      </a:dk2>
      <a:lt2>
        <a:srgbClr val="E7E6E6"/>
      </a:lt2>
      <a:accent1>
        <a:srgbClr val="21176B"/>
      </a:accent1>
      <a:accent2>
        <a:srgbClr val="24D6D1"/>
      </a:accent2>
      <a:accent3>
        <a:srgbClr val="F73600"/>
      </a:accent3>
      <a:accent4>
        <a:srgbClr val="FFD600"/>
      </a:accent4>
      <a:accent5>
        <a:srgbClr val="D91C5C"/>
      </a:accent5>
      <a:accent6>
        <a:srgbClr val="3DB876"/>
      </a:accent6>
      <a:hlink>
        <a:srgbClr val="FFFFFF"/>
      </a:hlink>
      <a:folHlink>
        <a:srgbClr val="F081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RAE_Powerpoint Template_Widescreen.potx</Template>
  <TotalTime>263</TotalTime>
  <Words>858</Words>
  <Application>Microsoft Macintosh PowerPoint</Application>
  <PresentationFormat>On-screen Show (16:9)</PresentationFormat>
  <Paragraphs>116</Paragraphs>
  <Slides>12</Slides>
  <Notes>0</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RAE_Powerpoint Template_Widescreen</vt:lpstr>
      <vt:lpstr>Custom Design</vt:lpstr>
      <vt:lpstr>PowerPoint Presentation</vt:lpstr>
      <vt:lpstr>Diversity and inclusion</vt:lpstr>
      <vt:lpstr>What is diversity and inclusion all about?</vt:lpstr>
      <vt:lpstr>Characteristics</vt:lpstr>
      <vt:lpstr>Nine protected characteristics</vt:lpstr>
      <vt:lpstr>Scenario</vt:lpstr>
      <vt:lpstr>Facts and benefits</vt:lpstr>
      <vt:lpstr>Barriers</vt:lpstr>
      <vt:lpstr>Key points</vt:lpstr>
      <vt:lpstr>Thank you and feedback</vt:lpstr>
      <vt:lpstr>Want to know more?</vt:lpstr>
      <vt:lpstr>About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Harbon</dc:creator>
  <cp:lastModifiedBy>Paul Revell</cp:lastModifiedBy>
  <cp:revision>84</cp:revision>
  <dcterms:created xsi:type="dcterms:W3CDTF">2020-07-22T11:15:50Z</dcterms:created>
  <dcterms:modified xsi:type="dcterms:W3CDTF">2020-09-17T16:27:42Z</dcterms:modified>
</cp:coreProperties>
</file>