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D1A4"/>
    <a:srgbClr val="FEB772"/>
    <a:srgbClr val="232323"/>
    <a:srgbClr val="848484"/>
    <a:srgbClr val="F5ED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58"/>
    <p:restoredTop sz="94653"/>
  </p:normalViewPr>
  <p:slideViewPr>
    <p:cSldViewPr snapToGrid="0">
      <p:cViewPr>
        <p:scale>
          <a:sx n="66" d="100"/>
          <a:sy n="66" d="100"/>
        </p:scale>
        <p:origin x="3066" y="138"/>
      </p:cViewPr>
      <p:guideLst/>
    </p:cSldViewPr>
  </p:slideViewPr>
  <p:notesTextViewPr>
    <p:cViewPr>
      <p:scale>
        <a:sx n="190" d="100"/>
        <a:sy n="19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509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197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994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0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677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894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54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15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462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73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244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51FEE0-A172-4849-AE2D-0AF5806C92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16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EB38525-EF81-8A83-3154-B4BF107F9622}"/>
              </a:ext>
            </a:extLst>
          </p:cNvPr>
          <p:cNvSpPr/>
          <p:nvPr/>
        </p:nvSpPr>
        <p:spPr>
          <a:xfrm>
            <a:off x="-9392" y="-199345"/>
            <a:ext cx="7559676" cy="10760619"/>
          </a:xfrm>
          <a:prstGeom prst="rect">
            <a:avLst/>
          </a:prstGeom>
          <a:solidFill>
            <a:srgbClr val="2323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ECF5D4-7077-7B04-B8F5-5E008A666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487" y="669670"/>
            <a:ext cx="5854700" cy="8763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B04592-0410-5C20-DE04-FABB574A7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545" y="9743033"/>
            <a:ext cx="1333500" cy="5969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78CE7B5-9D64-2332-B227-09F3E29E5646}"/>
              </a:ext>
            </a:extLst>
          </p:cNvPr>
          <p:cNvSpPr txBox="1"/>
          <p:nvPr/>
        </p:nvSpPr>
        <p:spPr>
          <a:xfrm>
            <a:off x="1764177" y="182419"/>
            <a:ext cx="40313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F5EDE9"/>
                </a:solidFill>
                <a:latin typeface="Future Tense" pitchFamily="2" charset="0"/>
              </a:rPr>
              <a:t>HIRING FOR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717020-0EBC-4E64-FE09-C4D48F998452}"/>
              </a:ext>
            </a:extLst>
          </p:cNvPr>
          <p:cNvSpPr txBox="1"/>
          <p:nvPr/>
        </p:nvSpPr>
        <p:spPr>
          <a:xfrm>
            <a:off x="1764177" y="1694084"/>
            <a:ext cx="40313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F5EDE9"/>
                </a:solidFill>
                <a:latin typeface="Future Tense" pitchFamily="2" charset="0"/>
              </a:rPr>
              <a:t>[INSERT JOB TITLE]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3F9E60-A93F-0D2B-B84F-9D4210C444CA}"/>
              </a:ext>
            </a:extLst>
          </p:cNvPr>
          <p:cNvSpPr txBox="1"/>
          <p:nvPr/>
        </p:nvSpPr>
        <p:spPr>
          <a:xfrm>
            <a:off x="448358" y="7293128"/>
            <a:ext cx="658702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rgbClr val="F5EDE9"/>
                </a:solidFill>
                <a:latin typeface="Future Tense" pitchFamily="2" charset="0"/>
              </a:rPr>
              <a:t>INSERT YOUR JOB TITLE AND HOOK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AEEBFA-0A3C-0429-EA82-2ED822B3E3D1}"/>
              </a:ext>
            </a:extLst>
          </p:cNvPr>
          <p:cNvSpPr txBox="1"/>
          <p:nvPr/>
        </p:nvSpPr>
        <p:spPr>
          <a:xfrm>
            <a:off x="448359" y="7732923"/>
            <a:ext cx="6587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5EDE9"/>
                </a:solidFill>
                <a:latin typeface="Montserrat" pitchFamily="2" charset="77"/>
              </a:rPr>
              <a:t>Future engineering role detail – insert here.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DC0263-BE3D-38CB-BAA4-5895BC170581}"/>
              </a:ext>
            </a:extLst>
          </p:cNvPr>
          <p:cNvSpPr txBox="1"/>
          <p:nvPr/>
        </p:nvSpPr>
        <p:spPr>
          <a:xfrm>
            <a:off x="448359" y="8078140"/>
            <a:ext cx="6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5EDE9"/>
                </a:solidFill>
                <a:latin typeface="Montserrat" pitchFamily="2" charset="77"/>
              </a:rPr>
              <a:t>Paragraph Small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89946F-8CCB-8F26-E8A0-228B31E43E26}"/>
              </a:ext>
            </a:extLst>
          </p:cNvPr>
          <p:cNvSpPr/>
          <p:nvPr/>
        </p:nvSpPr>
        <p:spPr>
          <a:xfrm>
            <a:off x="0" y="10561274"/>
            <a:ext cx="7559675" cy="147465"/>
          </a:xfrm>
          <a:prstGeom prst="rect">
            <a:avLst/>
          </a:prstGeom>
          <a:solidFill>
            <a:srgbClr val="8484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C2EFC5-16E8-1B61-448E-59E2DEF3BA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266" b="8374"/>
          <a:stretch>
            <a:fillRect/>
          </a:stretch>
        </p:blipFill>
        <p:spPr>
          <a:xfrm>
            <a:off x="-2" y="2471738"/>
            <a:ext cx="7522356" cy="43241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57F727-2EC8-0B7E-803B-A45F59FE67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09" b="99462" l="9830" r="98299">
                        <a14:foregroundMark x1="70510" y1="61828" x2="70510" y2="61828"/>
                        <a14:foregroundMark x1="76181" y1="29839" x2="77883" y2="69086"/>
                        <a14:foregroundMark x1="77883" y1="69086" x2="78261" y2="70430"/>
                        <a14:foregroundMark x1="51796" y1="65054" x2="74102" y2="70161"/>
                        <a14:foregroundMark x1="74102" y1="70161" x2="55198" y2="78763"/>
                        <a14:foregroundMark x1="55198" y1="78763" x2="74480" y2="84409"/>
                        <a14:foregroundMark x1="76938" y1="57796" x2="75236" y2="20161"/>
                        <a14:foregroundMark x1="87146" y1="58333" x2="83365" y2="76344"/>
                        <a14:foregroundMark x1="82042" y1="56452" x2="98299" y2="73118"/>
                        <a14:foregroundMark x1="98299" y1="73118" x2="97732" y2="80645"/>
                        <a14:foregroundMark x1="93195" y1="61290" x2="90359" y2="81989"/>
                        <a14:foregroundMark x1="90359" y1="81989" x2="81664" y2="90860"/>
                        <a14:foregroundMark x1="88847" y1="64247" x2="78639" y2="90860"/>
                        <a14:foregroundMark x1="78639" y1="90860" x2="78639" y2="90860"/>
                        <a14:foregroundMark x1="76938" y1="73387" x2="72212" y2="98118"/>
                        <a14:foregroundMark x1="73535" y1="72849" x2="83365" y2="99462"/>
                        <a14:foregroundMark x1="44612" y1="55376" x2="37051" y2="56452"/>
                        <a14:backgroundMark x1="97353" y1="82527" x2="99433" y2="75269"/>
                        <a14:backgroundMark x1="98866" y1="70430" x2="97543" y2="71505"/>
                      </a14:backgroundRemoval>
                    </a14:imgEffect>
                  </a14:imgLayer>
                </a14:imgProps>
              </a:ext>
            </a:extLst>
          </a:blip>
          <a:srcRect r="2582"/>
          <a:stretch>
            <a:fillRect/>
          </a:stretch>
        </p:blipFill>
        <p:spPr>
          <a:xfrm>
            <a:off x="3129742" y="3596339"/>
            <a:ext cx="4392612" cy="321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235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</TotalTime>
  <Words>23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Future Tense</vt:lpstr>
      <vt:lpstr>Montserrat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 Kuznicki</dc:creator>
  <cp:lastModifiedBy>Rebecca Lindsay</cp:lastModifiedBy>
  <cp:revision>3</cp:revision>
  <dcterms:created xsi:type="dcterms:W3CDTF">2026-10-08T13:51:14Z</dcterms:created>
  <dcterms:modified xsi:type="dcterms:W3CDTF">2026-10-09T11:51:17Z</dcterms:modified>
</cp:coreProperties>
</file>